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95" r:id="rId2"/>
    <p:sldMasterId id="2147483701" r:id="rId3"/>
  </p:sldMasterIdLst>
  <p:notesMasterIdLst>
    <p:notesMasterId r:id="rId5"/>
  </p:notesMasterIdLst>
  <p:handoutMasterIdLst>
    <p:handoutMasterId r:id="rId6"/>
  </p:handoutMasterIdLst>
  <p:sldIdLst>
    <p:sldId id="298" r:id="rId4"/>
  </p:sldIdLst>
  <p:sldSz cx="12801600" cy="9601200" type="A3"/>
  <p:notesSz cx="6797675" cy="9926638"/>
  <p:defaultTextStyle>
    <a:defPPr>
      <a:defRPr lang="ru-RU"/>
    </a:defPPr>
    <a:lvl1pPr marL="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252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66" userDrawn="1">
          <p15:clr>
            <a:srgbClr val="A4A3A4"/>
          </p15:clr>
        </p15:guide>
        <p15:guide id="2" pos="40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846"/>
    <a:srgbClr val="0050A0"/>
    <a:srgbClr val="C2C9D0"/>
    <a:srgbClr val="B6BEC6"/>
    <a:srgbClr val="A0AAB4"/>
    <a:srgbClr val="D2DAEE"/>
    <a:srgbClr val="A4B4DC"/>
    <a:srgbClr val="8FA3D5"/>
    <a:srgbClr val="C5CFE9"/>
    <a:srgbClr val="98AA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Светлый стиль 1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6433" autoAdjust="0"/>
  </p:normalViewPr>
  <p:slideViewPr>
    <p:cSldViewPr>
      <p:cViewPr varScale="1">
        <p:scale>
          <a:sx n="78" d="100"/>
          <a:sy n="78" d="100"/>
        </p:scale>
        <p:origin x="1644" y="102"/>
      </p:cViewPr>
      <p:guideLst>
        <p:guide orient="horz" pos="4566"/>
        <p:guide pos="40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5500C7-6AFC-4933-A342-D32A64680336}" type="datetimeFigureOut">
              <a:rPr lang="ru-RU" smtClean="0"/>
              <a:t>12.01.2016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C84E6F-3C61-4927-872F-DC3332D439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2200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5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5684D7-4379-4526-81F1-40DB86E08FEF}" type="datetimeFigureOut">
              <a:rPr lang="ru-RU" smtClean="0"/>
              <a:pPr/>
              <a:t>12.01.2016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5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CB989B-999D-48C6-BFF1-0B775337C5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671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1pPr>
    <a:lvl2pPr marL="64008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2pPr>
    <a:lvl3pPr marL="128016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3pPr>
    <a:lvl4pPr marL="192024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4pPr>
    <a:lvl5pPr marL="256032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5pPr>
    <a:lvl6pPr marL="320040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6pPr>
    <a:lvl7pPr marL="384048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7pPr>
    <a:lvl8pPr marL="448056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8pPr>
    <a:lvl9pPr marL="5120640" algn="l" defTabSz="1280160" rtl="0" eaLnBrk="1" latinLnBrk="0" hangingPunct="1">
      <a:defRPr sz="168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3"/>
          <p:cNvSpPr>
            <a:spLocks noGrp="1"/>
          </p:cNvSpPr>
          <p:nvPr>
            <p:ph type="body" sz="half" idx="11" hasCustomPrompt="1"/>
          </p:nvPr>
        </p:nvSpPr>
        <p:spPr>
          <a:xfrm>
            <a:off x="6089677" y="3792489"/>
            <a:ext cx="6411929" cy="500065"/>
          </a:xfrm>
          <a:prstGeom prst="rect">
            <a:avLst/>
          </a:prstGeom>
        </p:spPr>
        <p:txBody>
          <a:bodyPr/>
          <a:lstStyle>
            <a:lvl1pPr marL="0" indent="0" algn="r">
              <a:spcBef>
                <a:spcPts val="0"/>
              </a:spcBef>
              <a:buNone/>
              <a:defRPr lang="ru-RU" sz="2800" baseline="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40080" indent="0">
              <a:buNone/>
              <a:defRPr sz="1680"/>
            </a:lvl2pPr>
            <a:lvl3pPr marL="1280160" indent="0">
              <a:buNone/>
              <a:defRPr sz="1400"/>
            </a:lvl3pPr>
            <a:lvl4pPr marL="1920240" indent="0">
              <a:buNone/>
              <a:defRPr sz="1260"/>
            </a:lvl4pPr>
            <a:lvl5pPr marL="2560320" indent="0">
              <a:buNone/>
              <a:defRPr sz="1260"/>
            </a:lvl5pPr>
            <a:lvl6pPr marL="3200400" indent="0">
              <a:buNone/>
              <a:defRPr sz="1260"/>
            </a:lvl6pPr>
            <a:lvl7pPr marL="3840480" indent="0">
              <a:buNone/>
              <a:defRPr sz="1260"/>
            </a:lvl7pPr>
            <a:lvl8pPr marL="4480560" indent="0">
              <a:buNone/>
              <a:defRPr sz="1260"/>
            </a:lvl8pPr>
            <a:lvl9pPr marL="5120640" indent="0">
              <a:buNone/>
              <a:defRPr sz="1260"/>
            </a:lvl9pPr>
          </a:lstStyle>
          <a:p>
            <a:pPr lvl="0"/>
            <a:r>
              <a:rPr lang="ru-RU" dirty="0" smtClean="0"/>
              <a:t>Имя Фамилия</a:t>
            </a:r>
          </a:p>
        </p:txBody>
      </p:sp>
      <p:sp>
        <p:nvSpPr>
          <p:cNvPr id="9" name="Текст 3"/>
          <p:cNvSpPr>
            <a:spLocks noGrp="1"/>
          </p:cNvSpPr>
          <p:nvPr>
            <p:ph type="body" sz="half" idx="12" hasCustomPrompt="1"/>
          </p:nvPr>
        </p:nvSpPr>
        <p:spPr>
          <a:xfrm>
            <a:off x="6089677" y="4524000"/>
            <a:ext cx="6411929" cy="800106"/>
          </a:xfrm>
          <a:prstGeom prst="rect">
            <a:avLst/>
          </a:prstGeom>
        </p:spPr>
        <p:txBody>
          <a:bodyPr/>
          <a:lstStyle>
            <a:lvl1pPr marL="0" marR="0" indent="0" algn="r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520" cap="none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40080" indent="0">
              <a:buNone/>
              <a:defRPr sz="1680"/>
            </a:lvl2pPr>
            <a:lvl3pPr marL="1280160" indent="0">
              <a:buNone/>
              <a:defRPr sz="1400"/>
            </a:lvl3pPr>
            <a:lvl4pPr marL="1920240" indent="0">
              <a:buNone/>
              <a:defRPr sz="1260"/>
            </a:lvl4pPr>
            <a:lvl5pPr marL="2560320" indent="0">
              <a:buNone/>
              <a:defRPr sz="1260"/>
            </a:lvl5pPr>
            <a:lvl6pPr marL="3200400" indent="0">
              <a:buNone/>
              <a:defRPr sz="1260"/>
            </a:lvl6pPr>
            <a:lvl7pPr marL="3840480" indent="0">
              <a:buNone/>
              <a:defRPr sz="1260"/>
            </a:lvl7pPr>
            <a:lvl8pPr marL="4480560" indent="0">
              <a:buNone/>
              <a:defRPr sz="1260"/>
            </a:lvl8pPr>
            <a:lvl9pPr marL="5120640" indent="0">
              <a:buNone/>
              <a:defRPr sz="1260"/>
            </a:lvl9pPr>
          </a:lstStyle>
          <a:p>
            <a:pPr lvl="0"/>
            <a:r>
              <a:rPr lang="ru-RU" dirty="0" smtClean="0"/>
              <a:t>Должность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352128" y="8914820"/>
            <a:ext cx="1612979" cy="3301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095D674A-043F-45DA-B63E-6539544E189A}" type="slidenum">
              <a:rPr lang="ru-RU" smtClean="0">
                <a:solidFill>
                  <a:srgbClr val="002846">
                    <a:tint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2846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1637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5576061" y="2683565"/>
            <a:ext cx="7075033" cy="3225958"/>
          </a:xfrm>
          <a:prstGeom prst="rect">
            <a:avLst/>
          </a:prstGeom>
        </p:spPr>
        <p:txBody>
          <a:bodyPr anchor="ctr"/>
          <a:lstStyle>
            <a:lvl1pPr marL="497840" indent="0" algn="l">
              <a:defRPr lang="ru-RU" sz="3360" baseline="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dirty="0" smtClean="0"/>
              <a:t>Название презентации </a:t>
            </a:r>
            <a:r>
              <a:rPr lang="en-US" dirty="0" smtClean="0"/>
              <a:t>Verdana Regular 24 pt.</a:t>
            </a:r>
            <a:br>
              <a:rPr lang="en-US" dirty="0" smtClean="0"/>
            </a:br>
            <a:r>
              <a:rPr lang="ru-RU" dirty="0" smtClean="0"/>
              <a:t>Максимальное количество строк в наборе - 7</a:t>
            </a:r>
            <a:endParaRPr lang="ru-RU" dirty="0"/>
          </a:p>
        </p:txBody>
      </p:sp>
      <p:sp>
        <p:nvSpPr>
          <p:cNvPr id="4" name="Текст 2"/>
          <p:cNvSpPr>
            <a:spLocks noGrp="1"/>
          </p:cNvSpPr>
          <p:nvPr>
            <p:ph type="body" idx="10" hasCustomPrompt="1"/>
          </p:nvPr>
        </p:nvSpPr>
        <p:spPr>
          <a:xfrm>
            <a:off x="6199178" y="7400944"/>
            <a:ext cx="6202414" cy="600078"/>
          </a:xfrm>
          <a:prstGeom prst="rect">
            <a:avLst/>
          </a:prstGeom>
        </p:spPr>
        <p:txBody>
          <a:bodyPr anchor="ctr"/>
          <a:lstStyle>
            <a:lvl1pPr marL="0" marR="0" indent="0" algn="l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ru-RU" sz="1960" baseline="0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4008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Название подразделения фирмы</a:t>
            </a:r>
          </a:p>
        </p:txBody>
      </p:sp>
      <p:sp>
        <p:nvSpPr>
          <p:cNvPr id="5" name="Текст 2"/>
          <p:cNvSpPr>
            <a:spLocks noGrp="1"/>
          </p:cNvSpPr>
          <p:nvPr>
            <p:ph type="body" idx="11" hasCustomPrompt="1"/>
          </p:nvPr>
        </p:nvSpPr>
        <p:spPr>
          <a:xfrm>
            <a:off x="6199178" y="8001020"/>
            <a:ext cx="6202414" cy="700094"/>
          </a:xfrm>
          <a:prstGeom prst="rect">
            <a:avLst/>
          </a:prstGeom>
        </p:spPr>
        <p:txBody>
          <a:bodyPr anchor="ctr"/>
          <a:lstStyle>
            <a:lvl1pPr marL="0" marR="0" indent="0" algn="l" defTabSz="128016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960" cap="none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4008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19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Город, </a:t>
            </a:r>
            <a:r>
              <a:rPr lang="ru-RU" dirty="0" err="1" smtClean="0"/>
              <a:t>дд.мм.гггг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5908598" y="2985999"/>
            <a:ext cx="7500937" cy="3830824"/>
          </a:xfrm>
          <a:prstGeom prst="rect">
            <a:avLst/>
          </a:prstGeom>
        </p:spPr>
        <p:txBody>
          <a:bodyPr anchor="ctr"/>
          <a:lstStyle>
            <a:lvl1pPr marL="497840" indent="0" algn="l">
              <a:spcBef>
                <a:spcPts val="0"/>
              </a:spcBef>
              <a:buNone/>
              <a:defRPr lang="ru-RU" sz="336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ru-RU" dirty="0" smtClean="0"/>
              <a:t>Название раздела</a:t>
            </a:r>
            <a:r>
              <a:rPr lang="en-US" dirty="0" smtClean="0"/>
              <a:t> </a:t>
            </a:r>
            <a:r>
              <a:rPr lang="ru-RU" dirty="0" smtClean="0"/>
              <a:t>презентации </a:t>
            </a:r>
            <a:r>
              <a:rPr lang="en-US" dirty="0" smtClean="0"/>
              <a:t>Verdana Regular 24 </a:t>
            </a:r>
            <a:r>
              <a:rPr lang="en-US" dirty="0" err="1" smtClean="0"/>
              <a:t>pt</a:t>
            </a:r>
            <a:endParaRPr lang="ru-RU" dirty="0" smtClean="0"/>
          </a:p>
        </p:txBody>
      </p:sp>
      <p:cxnSp>
        <p:nvCxnSpPr>
          <p:cNvPr id="3" name="Прямая соединительная линия 2"/>
          <p:cNvCxnSpPr/>
          <p:nvPr userDrawn="1"/>
        </p:nvCxnSpPr>
        <p:spPr>
          <a:xfrm>
            <a:off x="5896744" y="2985998"/>
            <a:ext cx="7460029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 userDrawn="1"/>
        </p:nvCxnSpPr>
        <p:spPr>
          <a:xfrm>
            <a:off x="5913944" y="6816823"/>
            <a:ext cx="7460029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Текст 8"/>
          <p:cNvSpPr>
            <a:spLocks noGrp="1"/>
          </p:cNvSpPr>
          <p:nvPr>
            <p:ph type="body" sz="quarter" idx="11" hasCustomPrompt="1"/>
          </p:nvPr>
        </p:nvSpPr>
        <p:spPr>
          <a:xfrm>
            <a:off x="5909628" y="7118668"/>
            <a:ext cx="7447597" cy="806767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8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3360"/>
            </a:lvl2pPr>
            <a:lvl3pPr>
              <a:defRPr sz="3360"/>
            </a:lvl3pPr>
            <a:lvl4pPr>
              <a:defRPr sz="3360"/>
            </a:lvl4pPr>
            <a:lvl5pPr marL="2880360" marR="0" indent="-320040" algn="l" defTabSz="12801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 sz="2800"/>
            </a:lvl5pPr>
          </a:lstStyle>
          <a:p>
            <a:pPr marL="0" marR="0" lvl="0" indent="-320040" algn="l" defTabSz="128016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Название презентации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Verdana regular 12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pt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1052"/>
            <a:ext cx="12801600" cy="1011150"/>
          </a:xfrm>
        </p:spPr>
        <p:txBody>
          <a:bodyPr>
            <a:normAutofit/>
          </a:bodyPr>
          <a:lstStyle>
            <a:lvl1pPr>
              <a:defRPr sz="196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2128" y="1260000"/>
            <a:ext cx="12097344" cy="7560000"/>
          </a:xfrm>
          <a:prstGeom prst="rect">
            <a:avLst/>
          </a:prstGeom>
        </p:spPr>
        <p:txBody>
          <a:bodyPr/>
          <a:lstStyle>
            <a:lvl1pPr>
              <a:buClr>
                <a:srgbClr val="002846"/>
              </a:buClr>
              <a:defRPr sz="1680">
                <a:solidFill>
                  <a:schemeClr val="accent6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buClr>
                <a:srgbClr val="0050A0"/>
              </a:buClr>
              <a:buSzPct val="70000"/>
              <a:defRPr sz="154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buClr>
                <a:srgbClr val="00518E"/>
              </a:buClr>
              <a:buSzPct val="60000"/>
              <a:defRPr sz="154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buClr>
                <a:srgbClr val="5F7CC3"/>
              </a:buClr>
              <a:buFont typeface="Wingdings" pitchFamily="2" charset="2"/>
              <a:buChar char="§"/>
              <a:defRPr sz="1540" baseline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buFont typeface="Wingdings" pitchFamily="2" charset="2"/>
              <a:buChar char="§"/>
              <a:defRPr sz="154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9pPr marL="5120640" indent="0">
              <a:buNone/>
              <a:defRPr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  <a:endParaRPr lang="en-US" dirty="0" smtClean="0"/>
          </a:p>
          <a:p>
            <a:pPr lvl="4"/>
            <a:r>
              <a:rPr lang="ru-RU" dirty="0" smtClean="0"/>
              <a:t>Пятый уровень </a:t>
            </a:r>
            <a:endParaRPr lang="en-US" dirty="0" smtClean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352128" y="8914820"/>
            <a:ext cx="1612979" cy="3301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095D674A-043F-45DA-B63E-6539544E189A}" type="slidenum">
              <a:rPr lang="ru-RU" smtClean="0">
                <a:solidFill>
                  <a:srgbClr val="002846">
                    <a:tint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2846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5677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196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2128" y="1260000"/>
            <a:ext cx="5947872" cy="7560000"/>
          </a:xfrm>
          <a:prstGeom prst="rect">
            <a:avLst/>
          </a:prstGeom>
        </p:spPr>
        <p:txBody>
          <a:bodyPr/>
          <a:lstStyle>
            <a:lvl1pPr>
              <a:buClr>
                <a:srgbClr val="002846"/>
              </a:buClr>
              <a:buFont typeface="Wingdings" pitchFamily="2" charset="2"/>
              <a:buChar char="§"/>
              <a:defRPr sz="1680">
                <a:solidFill>
                  <a:schemeClr val="accent6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buClr>
                <a:srgbClr val="5F7CC3"/>
              </a:buClr>
              <a:buSzPct val="80000"/>
              <a:defRPr sz="1540">
                <a:solidFill>
                  <a:schemeClr val="accent6">
                    <a:lumMod val="5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buClr>
                <a:srgbClr val="5F7CC3"/>
              </a:buClr>
              <a:buSzPct val="65000"/>
              <a:defRPr sz="1540">
                <a:solidFill>
                  <a:schemeClr val="accent6">
                    <a:lumMod val="5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buClr>
                <a:srgbClr val="5F7CC3"/>
              </a:buClr>
              <a:buFont typeface="Wingdings" pitchFamily="2" charset="2"/>
              <a:buChar char="§"/>
              <a:defRPr sz="1540">
                <a:solidFill>
                  <a:schemeClr val="accent6">
                    <a:lumMod val="5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26920" indent="-400050">
              <a:buFont typeface="Wingdings" panose="05000000000000000000" pitchFamily="2" charset="2"/>
              <a:buChar char="§"/>
              <a:defRPr sz="1540">
                <a:solidFill>
                  <a:schemeClr val="accent6">
                    <a:lumMod val="5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2520"/>
            </a:lvl6pPr>
            <a:lvl7pPr>
              <a:defRPr sz="2520"/>
            </a:lvl7pPr>
            <a:lvl8pPr>
              <a:defRPr sz="2520"/>
            </a:lvl8pPr>
            <a:lvl9pPr>
              <a:defRPr sz="252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  <a:endParaRPr lang="en-US" dirty="0" smtClean="0"/>
          </a:p>
          <a:p>
            <a:pPr lvl="4"/>
            <a:r>
              <a:rPr lang="ru-RU" dirty="0" smtClean="0"/>
              <a:t>Пятый уровень </a:t>
            </a:r>
            <a:endParaRPr lang="en-US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552000" y="1260000"/>
            <a:ext cx="5947200" cy="7560000"/>
          </a:xfrm>
          <a:prstGeom prst="rect">
            <a:avLst/>
          </a:prstGeom>
        </p:spPr>
        <p:txBody>
          <a:bodyPr/>
          <a:lstStyle>
            <a:lvl1pPr>
              <a:buClr>
                <a:srgbClr val="002846"/>
              </a:buClr>
              <a:defRPr sz="1680">
                <a:solidFill>
                  <a:schemeClr val="accent6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buClr>
                <a:srgbClr val="5F7CC3"/>
              </a:buClr>
              <a:buSzPct val="80000"/>
              <a:defRPr sz="1540">
                <a:solidFill>
                  <a:schemeClr val="accent6">
                    <a:lumMod val="5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buClr>
                <a:srgbClr val="5F7CC3"/>
              </a:buClr>
              <a:buSzPct val="65000"/>
              <a:defRPr sz="1540">
                <a:solidFill>
                  <a:schemeClr val="accent6">
                    <a:lumMod val="5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buClr>
                <a:srgbClr val="5F7CC3"/>
              </a:buClr>
              <a:buFont typeface="Wingdings" pitchFamily="2" charset="2"/>
              <a:buChar char="§"/>
              <a:defRPr sz="1540">
                <a:solidFill>
                  <a:schemeClr val="accent6">
                    <a:lumMod val="5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buFont typeface="Wingdings" pitchFamily="2" charset="2"/>
              <a:buChar char="§"/>
              <a:defRPr sz="1540">
                <a:solidFill>
                  <a:schemeClr val="accent6">
                    <a:lumMod val="50000"/>
                  </a:schemeClr>
                </a:solidFill>
                <a:latin typeface="+mn-lt"/>
              </a:defRPr>
            </a:lvl5pPr>
            <a:lvl6pPr>
              <a:defRPr sz="2520"/>
            </a:lvl6pPr>
            <a:lvl7pPr>
              <a:defRPr sz="2520"/>
            </a:lvl7pPr>
            <a:lvl8pPr>
              <a:defRPr sz="2520"/>
            </a:lvl8pPr>
            <a:lvl9pPr>
              <a:defRPr sz="252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  <a:endParaRPr lang="en-US" dirty="0" smtClean="0"/>
          </a:p>
          <a:p>
            <a:pPr lvl="4"/>
            <a:r>
              <a:rPr lang="ru-RU" dirty="0" smtClean="0"/>
              <a:t>Пятый уровень </a:t>
            </a:r>
            <a:endParaRPr lang="en-US" dirty="0" smtClean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352128" y="8914820"/>
            <a:ext cx="1612979" cy="3301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095D674A-043F-45DA-B63E-6539544E189A}" type="slidenum">
              <a:rPr lang="ru-RU" smtClean="0">
                <a:solidFill>
                  <a:srgbClr val="002846">
                    <a:tint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2846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5153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196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8" name="Рисунок 7"/>
          <p:cNvSpPr>
            <a:spLocks noGrp="1"/>
          </p:cNvSpPr>
          <p:nvPr>
            <p:ph type="pic" sz="quarter" idx="12"/>
          </p:nvPr>
        </p:nvSpPr>
        <p:spPr>
          <a:xfrm>
            <a:off x="7409815" y="1775779"/>
            <a:ext cx="5040630" cy="3024822"/>
          </a:xfrm>
          <a:prstGeom prst="rect">
            <a:avLst/>
          </a:prstGeom>
        </p:spPr>
        <p:txBody>
          <a:bodyPr/>
          <a:lstStyle>
            <a:lvl1pPr>
              <a:buClr>
                <a:srgbClr val="002846"/>
              </a:buClr>
              <a:defRPr sz="224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13" name="Рисунок 7"/>
          <p:cNvSpPr>
            <a:spLocks noGrp="1"/>
          </p:cNvSpPr>
          <p:nvPr>
            <p:ph type="pic" sz="quarter" idx="13"/>
          </p:nvPr>
        </p:nvSpPr>
        <p:spPr>
          <a:xfrm>
            <a:off x="7409815" y="5103034"/>
            <a:ext cx="5040630" cy="3024822"/>
          </a:xfrm>
          <a:prstGeom prst="rect">
            <a:avLst/>
          </a:prstGeom>
        </p:spPr>
        <p:txBody>
          <a:bodyPr/>
          <a:lstStyle>
            <a:lvl1pPr>
              <a:buClr>
                <a:srgbClr val="002846"/>
              </a:buClr>
              <a:defRPr sz="224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ru-RU" dirty="0"/>
          </a:p>
        </p:txBody>
      </p:sp>
      <p:sp>
        <p:nvSpPr>
          <p:cNvPr id="14" name="Содержимое 2"/>
          <p:cNvSpPr>
            <a:spLocks noGrp="1"/>
          </p:cNvSpPr>
          <p:nvPr>
            <p:ph sz="half" idx="1"/>
          </p:nvPr>
        </p:nvSpPr>
        <p:spPr>
          <a:xfrm>
            <a:off x="352128" y="1260000"/>
            <a:ext cx="6653539" cy="7560000"/>
          </a:xfrm>
          <a:prstGeom prst="rect">
            <a:avLst/>
          </a:prstGeom>
        </p:spPr>
        <p:txBody>
          <a:bodyPr/>
          <a:lstStyle>
            <a:lvl1pPr>
              <a:buClr>
                <a:srgbClr val="002846"/>
              </a:buClr>
              <a:buFont typeface="Wingdings" pitchFamily="2" charset="2"/>
              <a:buChar char="§"/>
              <a:defRPr sz="1680">
                <a:solidFill>
                  <a:schemeClr val="accent6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buClr>
                <a:srgbClr val="5F7CC3"/>
              </a:buClr>
              <a:buSzPct val="80000"/>
              <a:defRPr sz="154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buClr>
                <a:srgbClr val="5F7CC3"/>
              </a:buClr>
              <a:buSzPct val="65000"/>
              <a:defRPr sz="154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buClr>
                <a:srgbClr val="5F7CC3"/>
              </a:buClr>
              <a:buFont typeface="Wingdings" pitchFamily="2" charset="2"/>
              <a:buChar char="§"/>
              <a:defRPr sz="154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buFont typeface="Wingdings" pitchFamily="2" charset="2"/>
              <a:buChar char="§"/>
              <a:defRPr sz="154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2520"/>
            </a:lvl6pPr>
            <a:lvl7pPr>
              <a:defRPr sz="2520"/>
            </a:lvl7pPr>
            <a:lvl8pPr>
              <a:defRPr sz="2520"/>
            </a:lvl8pPr>
            <a:lvl9pPr>
              <a:defRPr sz="252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  <a:endParaRPr lang="en-US" dirty="0" smtClean="0"/>
          </a:p>
          <a:p>
            <a:pPr lvl="4"/>
            <a:r>
              <a:rPr lang="ru-RU" dirty="0" smtClean="0"/>
              <a:t>Пятый уровень </a:t>
            </a:r>
            <a:endParaRPr lang="en-US" dirty="0" smtClean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352128" y="8914820"/>
            <a:ext cx="1612979" cy="3301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095D674A-043F-45DA-B63E-6539544E189A}" type="slidenum">
              <a:rPr lang="ru-RU" smtClean="0">
                <a:solidFill>
                  <a:srgbClr val="002846">
                    <a:tint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2846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3983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7"/>
          <p:cNvSpPr>
            <a:spLocks noGrp="1"/>
          </p:cNvSpPr>
          <p:nvPr>
            <p:ph type="pic" sz="quarter" idx="14"/>
          </p:nvPr>
        </p:nvSpPr>
        <p:spPr>
          <a:xfrm>
            <a:off x="-8763" y="1000099"/>
            <a:ext cx="5040000" cy="7863978"/>
          </a:xfrm>
          <a:prstGeom prst="rect">
            <a:avLst/>
          </a:prstGeom>
        </p:spPr>
        <p:txBody>
          <a:bodyPr/>
          <a:lstStyle>
            <a:lvl1pPr>
              <a:buClr>
                <a:srgbClr val="002846"/>
              </a:buClr>
              <a:defRPr sz="2240"/>
            </a:lvl1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6" name="Заголовок 1"/>
          <p:cNvSpPr>
            <a:spLocks noGrp="1" noChangeAspect="1"/>
          </p:cNvSpPr>
          <p:nvPr>
            <p:ph type="title"/>
          </p:nvPr>
        </p:nvSpPr>
        <p:spPr>
          <a:xfrm>
            <a:off x="0" y="-11052"/>
            <a:ext cx="12801600" cy="1011150"/>
          </a:xfrm>
          <a:prstGeom prst="rect">
            <a:avLst/>
          </a:prstGeom>
        </p:spPr>
        <p:txBody>
          <a:bodyPr vert="horz" lIns="36000" tIns="36000" rIns="36000" bIns="36000" rtlCol="0" anchor="ctr">
            <a:normAutofit/>
          </a:bodyPr>
          <a:lstStyle>
            <a:lvl1pPr>
              <a:defRPr sz="196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7" name="Содержимое 2"/>
          <p:cNvSpPr>
            <a:spLocks noGrp="1"/>
          </p:cNvSpPr>
          <p:nvPr>
            <p:ph sz="half" idx="1"/>
          </p:nvPr>
        </p:nvSpPr>
        <p:spPr>
          <a:xfrm>
            <a:off x="5392688" y="1275754"/>
            <a:ext cx="7056784" cy="7560000"/>
          </a:xfrm>
          <a:prstGeom prst="rect">
            <a:avLst/>
          </a:prstGeom>
        </p:spPr>
        <p:txBody>
          <a:bodyPr/>
          <a:lstStyle>
            <a:lvl1pPr>
              <a:buClr>
                <a:srgbClr val="002846"/>
              </a:buClr>
              <a:buFont typeface="Wingdings" pitchFamily="2" charset="2"/>
              <a:buChar char="§"/>
              <a:defRPr sz="1680">
                <a:solidFill>
                  <a:schemeClr val="accent6">
                    <a:lumMod val="1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buClr>
                <a:srgbClr val="5F7CC3"/>
              </a:buClr>
              <a:buSzPct val="80000"/>
              <a:defRPr sz="154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buClr>
                <a:srgbClr val="5F7CC3"/>
              </a:buClr>
              <a:buSzPct val="65000"/>
              <a:defRPr sz="154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buClr>
                <a:srgbClr val="5F7CC3"/>
              </a:buClr>
              <a:buFont typeface="Wingdings" pitchFamily="2" charset="2"/>
              <a:buChar char="§"/>
              <a:defRPr sz="154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buFont typeface="Wingdings" pitchFamily="2" charset="2"/>
              <a:buChar char="§"/>
              <a:defRPr sz="154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2520"/>
            </a:lvl6pPr>
            <a:lvl7pPr>
              <a:defRPr sz="2520"/>
            </a:lvl7pPr>
            <a:lvl8pPr>
              <a:defRPr sz="2520"/>
            </a:lvl8pPr>
            <a:lvl9pPr>
              <a:defRPr sz="252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  <a:endParaRPr lang="en-US" dirty="0" smtClean="0"/>
          </a:p>
          <a:p>
            <a:pPr lvl="4"/>
            <a:r>
              <a:rPr lang="ru-RU" dirty="0" smtClean="0"/>
              <a:t>Пятый уровень </a:t>
            </a:r>
            <a:endParaRPr lang="en-US" dirty="0" smtClean="0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352128" y="8914820"/>
            <a:ext cx="1612979" cy="3301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095D674A-043F-45DA-B63E-6539544E189A}" type="slidenum">
              <a:rPr lang="ru-RU" smtClean="0">
                <a:solidFill>
                  <a:srgbClr val="002846">
                    <a:tint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2846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34134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е диаграмм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 noChangeAspect="1"/>
          </p:cNvSpPr>
          <p:nvPr>
            <p:ph type="title"/>
          </p:nvPr>
        </p:nvSpPr>
        <p:spPr>
          <a:xfrm>
            <a:off x="0" y="-11052"/>
            <a:ext cx="12801600" cy="1011150"/>
          </a:xfrm>
          <a:prstGeom prst="rect">
            <a:avLst/>
          </a:prstGeom>
        </p:spPr>
        <p:txBody>
          <a:bodyPr vert="horz" lIns="36000" tIns="36000" rIns="36000" bIns="3600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иаграмма 3"/>
          <p:cNvSpPr>
            <a:spLocks noGrp="1"/>
          </p:cNvSpPr>
          <p:nvPr>
            <p:ph type="chart" sz="quarter" idx="14"/>
          </p:nvPr>
        </p:nvSpPr>
        <p:spPr>
          <a:xfrm>
            <a:off x="755650" y="1303638"/>
            <a:ext cx="11340350" cy="34775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80">
                <a:solidFill>
                  <a:schemeClr val="accent6">
                    <a:lumMod val="1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3" name="Диаграмма 3"/>
          <p:cNvSpPr>
            <a:spLocks noGrp="1"/>
          </p:cNvSpPr>
          <p:nvPr>
            <p:ph type="chart" sz="quarter" idx="15"/>
          </p:nvPr>
        </p:nvSpPr>
        <p:spPr>
          <a:xfrm>
            <a:off x="755650" y="5084744"/>
            <a:ext cx="11340350" cy="34775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80">
                <a:solidFill>
                  <a:schemeClr val="accent6">
                    <a:lumMod val="1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352128" y="8914820"/>
            <a:ext cx="1612979" cy="3301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095D674A-043F-45DA-B63E-6539544E189A}" type="slidenum">
              <a:rPr lang="ru-RU" smtClean="0">
                <a:solidFill>
                  <a:srgbClr val="002846">
                    <a:tint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2846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933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/>
          <p:cNvSpPr>
            <a:spLocks noGrp="1" noChangeAspect="1"/>
          </p:cNvSpPr>
          <p:nvPr>
            <p:ph type="title"/>
          </p:nvPr>
        </p:nvSpPr>
        <p:spPr>
          <a:xfrm>
            <a:off x="0" y="-11052"/>
            <a:ext cx="12801600" cy="1011150"/>
          </a:xfrm>
          <a:prstGeom prst="rect">
            <a:avLst/>
          </a:prstGeom>
        </p:spPr>
        <p:txBody>
          <a:bodyPr vert="horz" lIns="36000" tIns="36000" rIns="36000" bIns="3600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аблица 2"/>
          <p:cNvSpPr>
            <a:spLocks noGrp="1"/>
          </p:cNvSpPr>
          <p:nvPr>
            <p:ph type="tbl" sz="quarter" idx="12"/>
          </p:nvPr>
        </p:nvSpPr>
        <p:spPr>
          <a:xfrm>
            <a:off x="351155" y="1574642"/>
            <a:ext cx="12099290" cy="67543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/>
          <a:lstStyle>
            <a:lvl1pPr marL="0" indent="0" algn="ctr">
              <a:buNone/>
              <a:defRPr sz="1680">
                <a:solidFill>
                  <a:schemeClr val="accent6">
                    <a:lumMod val="1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352128" y="8914820"/>
            <a:ext cx="1612979" cy="3301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095D674A-043F-45DA-B63E-6539544E189A}" type="slidenum">
              <a:rPr lang="ru-RU" smtClean="0">
                <a:solidFill>
                  <a:srgbClr val="002846">
                    <a:tint val="75000"/>
                  </a:srgbClr>
                </a:solidFill>
              </a:rPr>
              <a:pPr/>
              <a:t>‹#›</a:t>
            </a:fld>
            <a:endParaRPr lang="ru-RU" dirty="0">
              <a:solidFill>
                <a:srgbClr val="002846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6950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90528" y="1"/>
            <a:ext cx="13646490" cy="964632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81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1280160" rtl="0" eaLnBrk="1" latinLnBrk="0" hangingPunct="1"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itchFamily="34" charset="0"/>
        <a:buChar char="•"/>
        <a:defRPr sz="448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itchFamily="34" charset="0"/>
        <a:buChar char="–"/>
        <a:defRPr sz="392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0618" y="-91196"/>
            <a:ext cx="13886361" cy="98315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1280160" rtl="0" eaLnBrk="1" latinLnBrk="0" hangingPunct="1">
        <a:spcBef>
          <a:spcPct val="0"/>
        </a:spcBef>
        <a:buNone/>
        <a:defRPr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Font typeface="Arial" pitchFamily="34" charset="0"/>
        <a:buChar char="•"/>
        <a:defRPr sz="4480" kern="1200">
          <a:solidFill>
            <a:schemeClr val="tx1"/>
          </a:solidFill>
          <a:latin typeface="+mn-lt"/>
          <a:ea typeface="+mn-ea"/>
          <a:cs typeface="+mn-cs"/>
        </a:defRPr>
      </a:lvl1pPr>
      <a:lvl2pPr marL="1040130" indent="-400050" algn="l" defTabSz="1280160" rtl="0" eaLnBrk="1" latinLnBrk="0" hangingPunct="1">
        <a:spcBef>
          <a:spcPct val="20000"/>
        </a:spcBef>
        <a:buFont typeface="Arial" pitchFamily="34" charset="0"/>
        <a:buChar char="–"/>
        <a:defRPr sz="392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0"/>
            <a:ext cx="12801600" cy="1008000"/>
          </a:xfrm>
          <a:prstGeom prst="rect">
            <a:avLst/>
          </a:prstGeom>
          <a:solidFill>
            <a:srgbClr val="C2C9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80160">
              <a:lnSpc>
                <a:spcPct val="85000"/>
              </a:lnSpc>
            </a:pPr>
            <a:endParaRPr lang="ru-RU" sz="2520" dirty="0">
              <a:solidFill>
                <a:srgbClr val="F3F4F5"/>
              </a:solidFill>
            </a:endParaRPr>
          </a:p>
        </p:txBody>
      </p:sp>
      <p:sp>
        <p:nvSpPr>
          <p:cNvPr id="2" name="Заголовок 1"/>
          <p:cNvSpPr>
            <a:spLocks noGrp="1" noChangeAspect="1"/>
          </p:cNvSpPr>
          <p:nvPr>
            <p:ph type="title"/>
          </p:nvPr>
        </p:nvSpPr>
        <p:spPr>
          <a:xfrm>
            <a:off x="1" y="-11052"/>
            <a:ext cx="12801599" cy="1011150"/>
          </a:xfrm>
          <a:prstGeom prst="rect">
            <a:avLst/>
          </a:prstGeom>
        </p:spPr>
        <p:txBody>
          <a:bodyPr vert="horz" lIns="36000" tIns="36000" rIns="36000" bIns="3600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cxnSp>
        <p:nvCxnSpPr>
          <p:cNvPr id="7" name="Прямая соединительная линия 6"/>
          <p:cNvCxnSpPr/>
          <p:nvPr userDrawn="1"/>
        </p:nvCxnSpPr>
        <p:spPr>
          <a:xfrm>
            <a:off x="352128" y="8833048"/>
            <a:ext cx="12097344" cy="0"/>
          </a:xfrm>
          <a:prstGeom prst="line">
            <a:avLst/>
          </a:prstGeom>
          <a:ln w="19050">
            <a:solidFill>
              <a:srgbClr val="C2C9D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0885" y="8933859"/>
            <a:ext cx="1788588" cy="289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723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marL="497840" indent="0" algn="l" defTabSz="1280160" rtl="0" eaLnBrk="1" latinLnBrk="0" hangingPunct="1">
        <a:lnSpc>
          <a:spcPct val="85000"/>
        </a:lnSpc>
        <a:spcBef>
          <a:spcPct val="0"/>
        </a:spcBef>
        <a:buNone/>
        <a:defRPr sz="1960" kern="1200">
          <a:solidFill>
            <a:srgbClr val="002846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480060" indent="-480060" algn="l" defTabSz="1280160" rtl="0" eaLnBrk="1" latinLnBrk="0" hangingPunct="1">
        <a:spcBef>
          <a:spcPct val="20000"/>
        </a:spcBef>
        <a:buClr>
          <a:srgbClr val="F0690A"/>
        </a:buClr>
        <a:buFont typeface="Wingdings" pitchFamily="2" charset="2"/>
        <a:buChar char="§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82333" indent="-382270" algn="l" defTabSz="1280160" rtl="0" eaLnBrk="1" latinLnBrk="0" hangingPunct="1">
        <a:spcBef>
          <a:spcPct val="20000"/>
        </a:spcBef>
        <a:buClr>
          <a:srgbClr val="5F7CC3"/>
        </a:buClr>
        <a:buSzPct val="80000"/>
        <a:buFont typeface="Wingdings 3" pitchFamily="18" charset="2"/>
        <a:buChar char="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3490" indent="-371158" algn="l" defTabSz="1280160" rtl="0" eaLnBrk="1" latinLnBrk="0" hangingPunct="1">
        <a:spcBef>
          <a:spcPct val="20000"/>
        </a:spcBef>
        <a:buClr>
          <a:srgbClr val="5F7CC3"/>
        </a:buClr>
        <a:buSzPct val="65000"/>
        <a:buFont typeface="Wingdings 3" pitchFamily="18" charset="2"/>
        <a:buChar char=""/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626870" indent="-373380" algn="l" defTabSz="1280160" rtl="0" eaLnBrk="1" latinLnBrk="0" hangingPunct="1">
        <a:spcBef>
          <a:spcPct val="20000"/>
        </a:spcBef>
        <a:buClr>
          <a:srgbClr val="28467D"/>
        </a:buClr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009140" indent="-382270" algn="l" defTabSz="1280160" rtl="0" eaLnBrk="1" latinLnBrk="0" hangingPunct="1">
        <a:spcBef>
          <a:spcPct val="20000"/>
        </a:spcBef>
        <a:buClr>
          <a:srgbClr val="6E6E6E"/>
        </a:buClr>
        <a:buFont typeface="Arial" pitchFamily="34" charset="0"/>
        <a:buChar char="»"/>
        <a:defRPr sz="1960" kern="1200">
          <a:solidFill>
            <a:srgbClr val="000000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Библиотека типовых контрактов (Федеральный закон №44-ФЗ) укрупненная</a:t>
            </a:r>
            <a:endParaRPr lang="ru-RU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2478360" y="1024458"/>
            <a:ext cx="22049" cy="7557953"/>
          </a:xfrm>
          <a:prstGeom prst="line">
            <a:avLst/>
          </a:prstGeom>
          <a:ln>
            <a:solidFill>
              <a:schemeClr val="accent4"/>
            </a:solidFill>
            <a:prstDash val="lgDashDot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4238" y="1126495"/>
            <a:ext cx="2275864" cy="640468"/>
          </a:xfrm>
          <a:prstGeom prst="rect">
            <a:avLst/>
          </a:prstGeom>
          <a:pattFill prst="dkDnDiag">
            <a:fgClr>
              <a:schemeClr val="accent6">
                <a:lumMod val="75000"/>
              </a:schemeClr>
            </a:fgClr>
            <a:bgClr>
              <a:schemeClr val="accent5">
                <a:lumMod val="40000"/>
                <a:lumOff val="60000"/>
              </a:schemeClr>
            </a:bgClr>
          </a:pattFill>
          <a:ln w="285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noAutofit/>
          </a:bodyPr>
          <a:lstStyle>
            <a:defPPr>
              <a:defRPr lang="ru-RU"/>
            </a:defPPr>
            <a:lvl1pPr algn="ctr">
              <a:defRPr sz="900" b="1"/>
            </a:lvl1pPr>
          </a:lstStyle>
          <a:p>
            <a:pPr algn="l"/>
            <a:r>
              <a:rPr lang="ru-RU" dirty="0">
                <a:solidFill>
                  <a:schemeClr val="accent6">
                    <a:lumMod val="10000"/>
                  </a:schemeClr>
                </a:solidFill>
              </a:rPr>
              <a:t>Библиотека типовых контрактов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51872" y="1929959"/>
            <a:ext cx="1982098" cy="369332"/>
          </a:xfrm>
          <a:prstGeom prst="rect">
            <a:avLst/>
          </a:prstGeom>
          <a:pattFill prst="dkDnDiag">
            <a:fgClr>
              <a:schemeClr val="accent6">
                <a:lumMod val="75000"/>
              </a:schemeClr>
            </a:fgClr>
            <a:bgClr>
              <a:schemeClr val="accent5">
                <a:lumMod val="40000"/>
                <a:lumOff val="60000"/>
              </a:schemeClr>
            </a:bgClr>
          </a:pattFill>
          <a:ln w="285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900" b="1"/>
            </a:lvl1pPr>
          </a:lstStyle>
          <a:p>
            <a:pPr algn="l"/>
            <a:r>
              <a:rPr lang="ru-RU" dirty="0">
                <a:solidFill>
                  <a:schemeClr val="accent6">
                    <a:lumMod val="10000"/>
                  </a:schemeClr>
                </a:solidFill>
              </a:rPr>
              <a:t>Перечень типовых контрактов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51286" y="3534674"/>
            <a:ext cx="1760562" cy="230832"/>
          </a:xfrm>
          <a:prstGeom prst="rect">
            <a:avLst/>
          </a:prstGeom>
          <a:pattFill prst="dkDnDiag">
            <a:fgClr>
              <a:schemeClr val="accent6">
                <a:lumMod val="75000"/>
              </a:schemeClr>
            </a:fgClr>
            <a:bgClr>
              <a:schemeClr val="accent5">
                <a:lumMod val="40000"/>
                <a:lumOff val="60000"/>
              </a:schemeClr>
            </a:bgClr>
          </a:pattFill>
          <a:ln w="285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900" b="1"/>
            </a:lvl1pPr>
          </a:lstStyle>
          <a:p>
            <a:pPr algn="r"/>
            <a:r>
              <a:rPr lang="ru-RU" b="0" dirty="0">
                <a:solidFill>
                  <a:schemeClr val="accent6">
                    <a:lumMod val="10000"/>
                  </a:schemeClr>
                </a:solidFill>
              </a:rPr>
              <a:t>по видам объектов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51286" y="3190474"/>
            <a:ext cx="1760562" cy="230832"/>
          </a:xfrm>
          <a:prstGeom prst="rect">
            <a:avLst/>
          </a:prstGeom>
          <a:pattFill prst="dkDnDiag">
            <a:fgClr>
              <a:schemeClr val="accent6">
                <a:lumMod val="75000"/>
              </a:schemeClr>
            </a:fgClr>
            <a:bgClr>
              <a:schemeClr val="accent5">
                <a:lumMod val="40000"/>
                <a:lumOff val="60000"/>
              </a:schemeClr>
            </a:bgClr>
          </a:pattFill>
          <a:ln w="285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900" b="1"/>
            </a:lvl1pPr>
          </a:lstStyle>
          <a:p>
            <a:pPr algn="r"/>
            <a:r>
              <a:rPr lang="ru-RU" b="0" dirty="0">
                <a:solidFill>
                  <a:schemeClr val="accent6">
                    <a:lumMod val="10000"/>
                  </a:schemeClr>
                </a:solidFill>
              </a:rPr>
              <a:t>по видам работ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51286" y="2846274"/>
            <a:ext cx="1761239" cy="230832"/>
          </a:xfrm>
          <a:prstGeom prst="rect">
            <a:avLst/>
          </a:prstGeom>
          <a:pattFill prst="dkDnDiag">
            <a:fgClr>
              <a:schemeClr val="accent6">
                <a:lumMod val="75000"/>
              </a:schemeClr>
            </a:fgClr>
            <a:bgClr>
              <a:schemeClr val="accent5">
                <a:lumMod val="40000"/>
                <a:lumOff val="60000"/>
              </a:schemeClr>
            </a:bgClr>
          </a:pattFill>
          <a:ln w="285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900" b="1"/>
            </a:lvl1pPr>
          </a:lstStyle>
          <a:p>
            <a:pPr algn="r"/>
            <a:r>
              <a:rPr lang="ru-RU" b="0" dirty="0">
                <a:solidFill>
                  <a:schemeClr val="accent6">
                    <a:lumMod val="10000"/>
                  </a:schemeClr>
                </a:solidFill>
              </a:rPr>
              <a:t>по этапам работ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51286" y="2502074"/>
            <a:ext cx="1775145" cy="230832"/>
          </a:xfrm>
          <a:prstGeom prst="rect">
            <a:avLst/>
          </a:prstGeom>
          <a:pattFill prst="dkDnDiag">
            <a:fgClr>
              <a:schemeClr val="accent6">
                <a:lumMod val="75000"/>
              </a:schemeClr>
            </a:fgClr>
            <a:bgClr>
              <a:schemeClr val="accent5">
                <a:lumMod val="40000"/>
                <a:lumOff val="60000"/>
              </a:schemeClr>
            </a:bgClr>
          </a:pattFill>
          <a:ln w="285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900" b="1"/>
            </a:lvl1pPr>
          </a:lstStyle>
          <a:p>
            <a:pPr algn="r"/>
            <a:r>
              <a:rPr lang="ru-RU" b="0" dirty="0">
                <a:solidFill>
                  <a:schemeClr val="accent6">
                    <a:lumMod val="10000"/>
                  </a:schemeClr>
                </a:solidFill>
              </a:rPr>
              <a:t>по субъектам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2579935" y="1120632"/>
            <a:ext cx="1348355" cy="646331"/>
          </a:xfrm>
          <a:prstGeom prst="rect">
            <a:avLst/>
          </a:prstGeom>
          <a:pattFill prst="dkDnDiag">
            <a:fgClr>
              <a:schemeClr val="accent6">
                <a:lumMod val="75000"/>
              </a:schemeClr>
            </a:fgClr>
            <a:bgClr>
              <a:schemeClr val="accent5">
                <a:lumMod val="40000"/>
                <a:lumOff val="60000"/>
              </a:schemeClr>
            </a:bgClr>
          </a:pattFill>
          <a:ln w="285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900" b="1"/>
            </a:lvl1pPr>
          </a:lstStyle>
          <a:p>
            <a:pPr algn="l"/>
            <a:r>
              <a:rPr lang="ru-RU" dirty="0">
                <a:solidFill>
                  <a:schemeClr val="accent6">
                    <a:lumMod val="10000"/>
                  </a:schemeClr>
                </a:solidFill>
              </a:rPr>
              <a:t>Основные типовые условия (</a:t>
            </a:r>
            <a:r>
              <a:rPr lang="en-US" dirty="0">
                <a:solidFill>
                  <a:schemeClr val="accent6">
                    <a:lumMod val="10000"/>
                  </a:schemeClr>
                </a:solidFill>
              </a:rPr>
              <a:t>term sheet) </a:t>
            </a:r>
            <a:r>
              <a:rPr lang="ru-RU" dirty="0">
                <a:solidFill>
                  <a:schemeClr val="accent6">
                    <a:lumMod val="10000"/>
                  </a:schemeClr>
                </a:solidFill>
              </a:rPr>
              <a:t>контрактов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741356" y="1925859"/>
            <a:ext cx="1198233" cy="230832"/>
          </a:xfrm>
          <a:prstGeom prst="rect">
            <a:avLst/>
          </a:prstGeom>
          <a:pattFill prst="dkDnDiag">
            <a:fgClr>
              <a:schemeClr val="accent6">
                <a:lumMod val="75000"/>
              </a:schemeClr>
            </a:fgClr>
            <a:bgClr>
              <a:schemeClr val="accent5">
                <a:lumMod val="40000"/>
                <a:lumOff val="60000"/>
              </a:schemeClr>
            </a:bgClr>
          </a:pattFill>
          <a:ln w="285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900" b="1"/>
            </a:lvl1pPr>
          </a:lstStyle>
          <a:p>
            <a:pPr algn="r"/>
            <a:r>
              <a:rPr lang="ru-RU" b="0" dirty="0">
                <a:solidFill>
                  <a:schemeClr val="accent6">
                    <a:lumMod val="10000"/>
                  </a:schemeClr>
                </a:solidFill>
              </a:rPr>
              <a:t>изыскания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737657" y="2268442"/>
            <a:ext cx="1198234" cy="230832"/>
          </a:xfrm>
          <a:prstGeom prst="rect">
            <a:avLst/>
          </a:prstGeom>
          <a:pattFill prst="dkDnDiag">
            <a:fgClr>
              <a:schemeClr val="accent6">
                <a:lumMod val="75000"/>
              </a:schemeClr>
            </a:fgClr>
            <a:bgClr>
              <a:schemeClr val="accent5">
                <a:lumMod val="40000"/>
                <a:lumOff val="60000"/>
              </a:schemeClr>
            </a:bgClr>
          </a:pattFill>
          <a:ln w="285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900" b="1"/>
            </a:lvl1pPr>
          </a:lstStyle>
          <a:p>
            <a:pPr algn="r"/>
            <a:r>
              <a:rPr lang="ru-RU" b="0" dirty="0">
                <a:solidFill>
                  <a:schemeClr val="accent6">
                    <a:lumMod val="10000"/>
                  </a:schemeClr>
                </a:solidFill>
              </a:rPr>
              <a:t>проектирование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2745216" y="2622420"/>
            <a:ext cx="1198234" cy="369332"/>
          </a:xfrm>
          <a:prstGeom prst="rect">
            <a:avLst/>
          </a:prstGeom>
          <a:pattFill prst="dkDnDiag">
            <a:fgClr>
              <a:schemeClr val="accent6">
                <a:lumMod val="75000"/>
              </a:schemeClr>
            </a:fgClr>
            <a:bgClr>
              <a:schemeClr val="accent5">
                <a:lumMod val="40000"/>
                <a:lumOff val="60000"/>
              </a:schemeClr>
            </a:bgClr>
          </a:pattFill>
          <a:ln w="285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900" b="1"/>
            </a:lvl1pPr>
          </a:lstStyle>
          <a:p>
            <a:pPr algn="r"/>
            <a:r>
              <a:rPr lang="ru-RU" b="0" dirty="0">
                <a:solidFill>
                  <a:schemeClr val="accent6">
                    <a:lumMod val="10000"/>
                  </a:schemeClr>
                </a:solidFill>
              </a:rPr>
              <a:t>строительство (реконструкция)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2745216" y="3114898"/>
            <a:ext cx="1198234" cy="369332"/>
          </a:xfrm>
          <a:prstGeom prst="rect">
            <a:avLst/>
          </a:prstGeom>
          <a:pattFill prst="dkDnDiag">
            <a:fgClr>
              <a:schemeClr val="accent6">
                <a:lumMod val="75000"/>
              </a:schemeClr>
            </a:fgClr>
            <a:bgClr>
              <a:schemeClr val="accent5">
                <a:lumMod val="40000"/>
                <a:lumOff val="60000"/>
              </a:schemeClr>
            </a:bgClr>
          </a:pattFill>
          <a:ln w="285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900" b="1"/>
            </a:lvl1pPr>
          </a:lstStyle>
          <a:p>
            <a:pPr algn="r"/>
            <a:r>
              <a:rPr lang="ru-RU" b="0" dirty="0">
                <a:solidFill>
                  <a:schemeClr val="accent6">
                    <a:lumMod val="10000"/>
                  </a:schemeClr>
                </a:solidFill>
              </a:rPr>
              <a:t>поставка оборудования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733960" y="3598053"/>
            <a:ext cx="1198233" cy="507831"/>
          </a:xfrm>
          <a:prstGeom prst="rect">
            <a:avLst/>
          </a:prstGeom>
          <a:pattFill prst="dkDnDiag">
            <a:fgClr>
              <a:schemeClr val="accent6">
                <a:lumMod val="75000"/>
              </a:schemeClr>
            </a:fgClr>
            <a:bgClr>
              <a:schemeClr val="accent5">
                <a:lumMod val="40000"/>
                <a:lumOff val="60000"/>
              </a:schemeClr>
            </a:bgClr>
          </a:pattFill>
          <a:ln w="285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900" b="1"/>
            </a:lvl1pPr>
          </a:lstStyle>
          <a:p>
            <a:pPr algn="r"/>
            <a:r>
              <a:rPr lang="ru-RU" b="0" dirty="0">
                <a:solidFill>
                  <a:schemeClr val="accent6">
                    <a:lumMod val="10000"/>
                  </a:schemeClr>
                </a:solidFill>
              </a:rPr>
              <a:t>выполнение функций </a:t>
            </a:r>
            <a:r>
              <a:rPr lang="ru-RU" b="0" dirty="0" err="1">
                <a:solidFill>
                  <a:schemeClr val="accent6">
                    <a:lumMod val="10000"/>
                  </a:schemeClr>
                </a:solidFill>
              </a:rPr>
              <a:t>техзаказчика</a:t>
            </a:r>
            <a:endParaRPr lang="ru-RU" b="0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735372" y="4227182"/>
            <a:ext cx="1198233" cy="369332"/>
          </a:xfrm>
          <a:prstGeom prst="rect">
            <a:avLst/>
          </a:prstGeom>
          <a:pattFill prst="dkDnDiag">
            <a:fgClr>
              <a:schemeClr val="accent6">
                <a:lumMod val="75000"/>
              </a:schemeClr>
            </a:fgClr>
            <a:bgClr>
              <a:schemeClr val="accent5">
                <a:lumMod val="40000"/>
                <a:lumOff val="60000"/>
              </a:schemeClr>
            </a:bgClr>
          </a:pattFill>
          <a:ln w="285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900" b="1"/>
            </a:lvl1pPr>
          </a:lstStyle>
          <a:p>
            <a:pPr algn="r"/>
            <a:r>
              <a:rPr lang="ru-RU" b="0" dirty="0">
                <a:solidFill>
                  <a:schemeClr val="accent6">
                    <a:lumMod val="10000"/>
                  </a:schemeClr>
                </a:solidFill>
              </a:rPr>
              <a:t>строительный контроль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4096544" y="1104623"/>
            <a:ext cx="4973564" cy="662267"/>
          </a:xfrm>
          <a:prstGeom prst="rect">
            <a:avLst/>
          </a:prstGeom>
          <a:solidFill>
            <a:schemeClr val="accent6">
              <a:lumMod val="25000"/>
            </a:schemeClr>
          </a:solidFill>
          <a:ln>
            <a:solidFill>
              <a:schemeClr val="accent2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noAutofit/>
          </a:bodyPr>
          <a:lstStyle>
            <a:defPPr>
              <a:defRPr lang="ru-RU"/>
            </a:defPPr>
            <a:lvl1pPr algn="ctr">
              <a:defRPr sz="900"/>
            </a:lvl1pPr>
          </a:lstStyle>
          <a:p>
            <a:pPr algn="l"/>
            <a:r>
              <a:rPr lang="ru-RU" b="1" dirty="0"/>
              <a:t>Типовые контракты по этапам и видам работ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4252030" y="1909091"/>
            <a:ext cx="1210556" cy="21544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9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r"/>
            <a:r>
              <a:rPr lang="ru-RU" sz="800" dirty="0"/>
              <a:t>разработка ТЭО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4252030" y="2202683"/>
            <a:ext cx="1210556" cy="58477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9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r"/>
            <a:r>
              <a:rPr lang="ru-RU" sz="800" dirty="0"/>
              <a:t>подготовка документации по планировке территории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4252347" y="2869090"/>
            <a:ext cx="1210556" cy="46166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9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r"/>
            <a:r>
              <a:rPr lang="ru-RU" sz="800" dirty="0" err="1"/>
              <a:t>техобследование</a:t>
            </a:r>
            <a:r>
              <a:rPr lang="ru-RU" sz="800" dirty="0"/>
              <a:t> зданий, сооружений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4246170" y="3408976"/>
            <a:ext cx="1210556" cy="46166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9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r"/>
            <a:r>
              <a:rPr lang="ru-RU" sz="800" dirty="0"/>
              <a:t>подготовка территории строительства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4245418" y="3944280"/>
            <a:ext cx="1210556" cy="369332"/>
          </a:xfrm>
          <a:prstGeom prst="rect">
            <a:avLst/>
          </a:prstGeom>
          <a:pattFill prst="dkDnDiag">
            <a:fgClr>
              <a:schemeClr val="accent6">
                <a:lumMod val="75000"/>
              </a:schemeClr>
            </a:fgClr>
            <a:bgClr>
              <a:schemeClr val="accent5">
                <a:lumMod val="40000"/>
                <a:lumOff val="60000"/>
              </a:schemeClr>
            </a:bgClr>
          </a:pattFill>
          <a:ln w="28575"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900" dirty="0" smtClean="0">
                <a:solidFill>
                  <a:schemeClr val="accent6">
                    <a:lumMod val="10000"/>
                  </a:schemeClr>
                </a:solidFill>
              </a:rPr>
              <a:t>инженерные изыскания</a:t>
            </a:r>
            <a:endParaRPr lang="ru-RU" sz="900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4245418" y="4378832"/>
            <a:ext cx="1210556" cy="230832"/>
          </a:xfrm>
          <a:prstGeom prst="rect">
            <a:avLst/>
          </a:prstGeom>
          <a:pattFill prst="dkDnDiag">
            <a:fgClr>
              <a:schemeClr val="accent6">
                <a:lumMod val="75000"/>
              </a:schemeClr>
            </a:fgClr>
            <a:bgClr>
              <a:schemeClr val="accent5">
                <a:lumMod val="40000"/>
                <a:lumOff val="60000"/>
              </a:schemeClr>
            </a:bgClr>
          </a:pattFill>
          <a:ln w="285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900">
                <a:solidFill>
                  <a:schemeClr val="bg2"/>
                </a:solidFill>
              </a:defRPr>
            </a:lvl1pPr>
          </a:lstStyle>
          <a:p>
            <a:pPr algn="r"/>
            <a:r>
              <a:rPr lang="ru-RU" dirty="0">
                <a:solidFill>
                  <a:schemeClr val="accent6">
                    <a:lumMod val="10000"/>
                  </a:schemeClr>
                </a:solidFill>
              </a:rPr>
              <a:t>проектирование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4252030" y="4681750"/>
            <a:ext cx="1210556" cy="230832"/>
          </a:xfrm>
          <a:prstGeom prst="rect">
            <a:avLst/>
          </a:prstGeom>
          <a:pattFill prst="dkDnDiag">
            <a:fgClr>
              <a:schemeClr val="accent6">
                <a:lumMod val="75000"/>
              </a:schemeClr>
            </a:fgClr>
            <a:bgClr>
              <a:schemeClr val="accent5">
                <a:lumMod val="40000"/>
                <a:lumOff val="60000"/>
              </a:schemeClr>
            </a:bgClr>
          </a:pattFill>
          <a:ln w="28575"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900" dirty="0" smtClean="0">
                <a:solidFill>
                  <a:schemeClr val="accent6">
                    <a:lumMod val="10000"/>
                  </a:schemeClr>
                </a:solidFill>
              </a:rPr>
              <a:t>строительство</a:t>
            </a:r>
            <a:endParaRPr lang="ru-RU" sz="900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4245418" y="4984776"/>
            <a:ext cx="1210556" cy="21544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800" dirty="0" smtClean="0">
                <a:solidFill>
                  <a:schemeClr val="bg2"/>
                </a:solidFill>
              </a:rPr>
              <a:t>реконструкция</a:t>
            </a:r>
            <a:endParaRPr lang="ru-RU" sz="800" dirty="0">
              <a:solidFill>
                <a:schemeClr val="bg2"/>
              </a:solidFill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4246170" y="5274793"/>
            <a:ext cx="1210556" cy="33855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800" dirty="0" smtClean="0">
                <a:solidFill>
                  <a:schemeClr val="bg2"/>
                </a:solidFill>
              </a:rPr>
              <a:t>капитальный ремонт</a:t>
            </a:r>
            <a:endParaRPr lang="ru-RU" sz="800" dirty="0">
              <a:solidFill>
                <a:schemeClr val="bg2"/>
              </a:solidFill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4246170" y="5684749"/>
            <a:ext cx="1210556" cy="369332"/>
          </a:xfrm>
          <a:prstGeom prst="rect">
            <a:avLst/>
          </a:prstGeom>
          <a:pattFill prst="dkDnDiag">
            <a:fgClr>
              <a:schemeClr val="accent6">
                <a:lumMod val="75000"/>
              </a:schemeClr>
            </a:fgClr>
            <a:bgClr>
              <a:schemeClr val="accent5">
                <a:lumMod val="40000"/>
                <a:lumOff val="60000"/>
              </a:schemeClr>
            </a:bgClr>
          </a:pattFill>
          <a:ln w="28575"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900" dirty="0" smtClean="0">
                <a:solidFill>
                  <a:schemeClr val="accent6">
                    <a:lumMod val="10000"/>
                  </a:schemeClr>
                </a:solidFill>
              </a:rPr>
              <a:t>поставка оборудования</a:t>
            </a:r>
            <a:endParaRPr lang="ru-RU" sz="900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4239520" y="6127361"/>
            <a:ext cx="1210556" cy="33855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800" dirty="0" smtClean="0">
                <a:solidFill>
                  <a:schemeClr val="bg2"/>
                </a:solidFill>
              </a:rPr>
              <a:t>консервация строительства</a:t>
            </a:r>
            <a:endParaRPr lang="ru-RU" sz="800" dirty="0">
              <a:solidFill>
                <a:schemeClr val="bg2"/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4239520" y="6946409"/>
            <a:ext cx="1210556" cy="33855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800" dirty="0" smtClean="0">
                <a:solidFill>
                  <a:schemeClr val="bg2"/>
                </a:solidFill>
              </a:rPr>
              <a:t>вывод объекта из эксплуатации</a:t>
            </a:r>
            <a:endParaRPr lang="ru-RU" sz="800" dirty="0">
              <a:solidFill>
                <a:schemeClr val="bg2"/>
              </a:solidFill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4239520" y="6533367"/>
            <a:ext cx="1210556" cy="33855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800" dirty="0">
                <a:solidFill>
                  <a:schemeClr val="bg2"/>
                </a:solidFill>
              </a:rPr>
              <a:t>э</a:t>
            </a:r>
            <a:r>
              <a:rPr lang="ru-RU" sz="800" dirty="0" smtClean="0">
                <a:solidFill>
                  <a:schemeClr val="bg2"/>
                </a:solidFill>
              </a:rPr>
              <a:t>ксплуатационное обслуживание</a:t>
            </a:r>
            <a:endParaRPr lang="ru-RU" sz="800" dirty="0">
              <a:solidFill>
                <a:schemeClr val="bg2"/>
              </a:solidFill>
            </a:endParaRPr>
          </a:p>
        </p:txBody>
      </p:sp>
      <p:sp>
        <p:nvSpPr>
          <p:cNvPr id="168" name="TextBox 167"/>
          <p:cNvSpPr txBox="1"/>
          <p:nvPr/>
        </p:nvSpPr>
        <p:spPr>
          <a:xfrm>
            <a:off x="5679187" y="4984776"/>
            <a:ext cx="1620000" cy="21544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800" dirty="0" smtClean="0">
                <a:solidFill>
                  <a:schemeClr val="bg2"/>
                </a:solidFill>
              </a:rPr>
              <a:t>земляные работы</a:t>
            </a:r>
            <a:endParaRPr lang="ru-RU" sz="800" dirty="0">
              <a:solidFill>
                <a:schemeClr val="bg2"/>
              </a:solidFill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5679124" y="5228691"/>
            <a:ext cx="1620000" cy="33855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800" dirty="0" smtClean="0">
                <a:solidFill>
                  <a:schemeClr val="bg2"/>
                </a:solidFill>
              </a:rPr>
              <a:t>устройство фундаментов (нулевой цикл)</a:t>
            </a:r>
            <a:endParaRPr lang="ru-RU" sz="800" dirty="0">
              <a:solidFill>
                <a:schemeClr val="bg2"/>
              </a:solidFill>
            </a:endParaRPr>
          </a:p>
        </p:txBody>
      </p:sp>
      <p:sp>
        <p:nvSpPr>
          <p:cNvPr id="170" name="TextBox 169"/>
          <p:cNvSpPr txBox="1"/>
          <p:nvPr/>
        </p:nvSpPr>
        <p:spPr>
          <a:xfrm>
            <a:off x="5679124" y="5588754"/>
            <a:ext cx="1620000" cy="20005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700" dirty="0" smtClean="0">
                <a:solidFill>
                  <a:schemeClr val="bg2"/>
                </a:solidFill>
              </a:rPr>
              <a:t>СМР</a:t>
            </a:r>
            <a:endParaRPr lang="ru-RU" sz="700" dirty="0">
              <a:solidFill>
                <a:schemeClr val="bg2"/>
              </a:solidFill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5679124" y="5814435"/>
            <a:ext cx="1620000" cy="33855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800" dirty="0" smtClean="0">
                <a:solidFill>
                  <a:schemeClr val="bg2"/>
                </a:solidFill>
              </a:rPr>
              <a:t>устройство внутренних инженерных систем</a:t>
            </a:r>
            <a:endParaRPr lang="ru-RU" sz="800" dirty="0">
              <a:solidFill>
                <a:schemeClr val="bg2"/>
              </a:solidFill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676285" y="6182070"/>
            <a:ext cx="1620000" cy="33855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800" dirty="0" smtClean="0">
                <a:solidFill>
                  <a:schemeClr val="bg2"/>
                </a:solidFill>
              </a:rPr>
              <a:t>устройство наружных инженерных сетей</a:t>
            </a:r>
            <a:endParaRPr lang="ru-RU" sz="800" dirty="0">
              <a:solidFill>
                <a:schemeClr val="bg2"/>
              </a:solidFill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5679124" y="6552234"/>
            <a:ext cx="1620000" cy="21544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800" dirty="0" smtClean="0">
                <a:solidFill>
                  <a:schemeClr val="bg2"/>
                </a:solidFill>
              </a:rPr>
              <a:t>отделочные работы</a:t>
            </a:r>
            <a:endParaRPr lang="ru-RU" sz="800" dirty="0">
              <a:solidFill>
                <a:schemeClr val="bg2"/>
              </a:solidFill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5681129" y="6803800"/>
            <a:ext cx="1618563" cy="33855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800" dirty="0" smtClean="0">
                <a:solidFill>
                  <a:schemeClr val="bg2"/>
                </a:solidFill>
              </a:rPr>
              <a:t>благоустройство территории</a:t>
            </a:r>
            <a:endParaRPr lang="ru-RU" sz="800" dirty="0">
              <a:solidFill>
                <a:schemeClr val="bg2"/>
              </a:solidFill>
            </a:endParaRPr>
          </a:p>
        </p:txBody>
      </p:sp>
      <p:sp>
        <p:nvSpPr>
          <p:cNvPr id="212" name="TextBox 211"/>
          <p:cNvSpPr txBox="1"/>
          <p:nvPr/>
        </p:nvSpPr>
        <p:spPr>
          <a:xfrm>
            <a:off x="7453467" y="6897967"/>
            <a:ext cx="1566602" cy="21544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800" dirty="0" smtClean="0">
                <a:solidFill>
                  <a:schemeClr val="bg2"/>
                </a:solidFill>
              </a:rPr>
              <a:t>водопровод</a:t>
            </a:r>
            <a:endParaRPr lang="ru-RU" sz="800" dirty="0">
              <a:solidFill>
                <a:schemeClr val="bg2"/>
              </a:solidFill>
            </a:endParaRPr>
          </a:p>
        </p:txBody>
      </p:sp>
      <p:sp>
        <p:nvSpPr>
          <p:cNvPr id="213" name="TextBox 212"/>
          <p:cNvSpPr txBox="1"/>
          <p:nvPr/>
        </p:nvSpPr>
        <p:spPr>
          <a:xfrm>
            <a:off x="7453467" y="7128980"/>
            <a:ext cx="1566602" cy="21544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800" dirty="0" smtClean="0">
                <a:solidFill>
                  <a:schemeClr val="bg2"/>
                </a:solidFill>
              </a:rPr>
              <a:t>канализация</a:t>
            </a:r>
            <a:endParaRPr lang="ru-RU" sz="800" dirty="0">
              <a:solidFill>
                <a:schemeClr val="bg2"/>
              </a:solidFill>
            </a:endParaRPr>
          </a:p>
        </p:txBody>
      </p:sp>
      <p:sp>
        <p:nvSpPr>
          <p:cNvPr id="214" name="TextBox 213"/>
          <p:cNvSpPr txBox="1"/>
          <p:nvPr/>
        </p:nvSpPr>
        <p:spPr>
          <a:xfrm>
            <a:off x="7453467" y="7359993"/>
            <a:ext cx="1566602" cy="21544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800" dirty="0" smtClean="0">
                <a:solidFill>
                  <a:schemeClr val="bg2"/>
                </a:solidFill>
              </a:rPr>
              <a:t>теплоснабжение</a:t>
            </a:r>
            <a:endParaRPr lang="ru-RU" sz="800" dirty="0">
              <a:solidFill>
                <a:schemeClr val="bg2"/>
              </a:solidFill>
            </a:endParaRPr>
          </a:p>
        </p:txBody>
      </p:sp>
      <p:sp>
        <p:nvSpPr>
          <p:cNvPr id="215" name="TextBox 214"/>
          <p:cNvSpPr txBox="1"/>
          <p:nvPr/>
        </p:nvSpPr>
        <p:spPr>
          <a:xfrm>
            <a:off x="7453467" y="7591006"/>
            <a:ext cx="1566602" cy="21544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800" dirty="0" smtClean="0">
                <a:solidFill>
                  <a:schemeClr val="bg2"/>
                </a:solidFill>
              </a:rPr>
              <a:t>наружные </a:t>
            </a:r>
            <a:r>
              <a:rPr lang="ru-RU" sz="800" dirty="0" err="1" smtClean="0">
                <a:solidFill>
                  <a:schemeClr val="bg2"/>
                </a:solidFill>
              </a:rPr>
              <a:t>электр</a:t>
            </a:r>
            <a:r>
              <a:rPr lang="ru-RU" sz="800" dirty="0" smtClean="0">
                <a:solidFill>
                  <a:schemeClr val="bg2"/>
                </a:solidFill>
              </a:rPr>
              <a:t>. сети</a:t>
            </a:r>
            <a:endParaRPr lang="ru-RU" sz="800" dirty="0">
              <a:solidFill>
                <a:schemeClr val="bg2"/>
              </a:solidFill>
            </a:endParaRPr>
          </a:p>
        </p:txBody>
      </p:sp>
      <p:sp>
        <p:nvSpPr>
          <p:cNvPr id="216" name="TextBox 215"/>
          <p:cNvSpPr txBox="1"/>
          <p:nvPr/>
        </p:nvSpPr>
        <p:spPr>
          <a:xfrm>
            <a:off x="7453467" y="7822018"/>
            <a:ext cx="1566602" cy="21544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800" dirty="0" smtClean="0">
                <a:solidFill>
                  <a:schemeClr val="bg2"/>
                </a:solidFill>
              </a:rPr>
              <a:t>линии связи</a:t>
            </a:r>
            <a:endParaRPr lang="ru-RU" sz="800" dirty="0">
              <a:solidFill>
                <a:schemeClr val="bg2"/>
              </a:solidFill>
            </a:endParaRPr>
          </a:p>
        </p:txBody>
      </p:sp>
      <p:sp>
        <p:nvSpPr>
          <p:cNvPr id="244" name="TextBox 243"/>
          <p:cNvSpPr txBox="1"/>
          <p:nvPr/>
        </p:nvSpPr>
        <p:spPr>
          <a:xfrm>
            <a:off x="9137104" y="1104622"/>
            <a:ext cx="3549245" cy="662267"/>
          </a:xfrm>
          <a:prstGeom prst="rect">
            <a:avLst/>
          </a:prstGeom>
          <a:solidFill>
            <a:schemeClr val="accent6">
              <a:lumMod val="10000"/>
            </a:schemeClr>
          </a:solidFill>
          <a:ln/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r>
              <a:rPr lang="ru-RU" sz="900" b="1" dirty="0" smtClean="0"/>
              <a:t>Типовые контракты по видам объектов**</a:t>
            </a:r>
            <a:endParaRPr lang="ru-RU" sz="900" b="1" dirty="0"/>
          </a:p>
        </p:txBody>
      </p:sp>
      <p:sp>
        <p:nvSpPr>
          <p:cNvPr id="245" name="TextBox 244"/>
          <p:cNvSpPr txBox="1"/>
          <p:nvPr/>
        </p:nvSpPr>
        <p:spPr>
          <a:xfrm>
            <a:off x="9340760" y="1925859"/>
            <a:ext cx="1210556" cy="338554"/>
          </a:xfrm>
          <a:prstGeom prst="rect">
            <a:avLst/>
          </a:prstGeom>
          <a:pattFill prst="dkDnDiag">
            <a:fgClr>
              <a:schemeClr val="accent6">
                <a:lumMod val="75000"/>
              </a:schemeClr>
            </a:fgClr>
            <a:bgClr>
              <a:schemeClr val="accent5">
                <a:lumMod val="40000"/>
                <a:lumOff val="60000"/>
              </a:schemeClr>
            </a:bgClr>
          </a:pattFill>
          <a:ln w="28575"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r"/>
            <a:r>
              <a:rPr lang="ru-RU" sz="800" dirty="0" smtClean="0">
                <a:solidFill>
                  <a:schemeClr val="accent6">
                    <a:lumMod val="10000"/>
                  </a:schemeClr>
                </a:solidFill>
              </a:rPr>
              <a:t>объекты </a:t>
            </a:r>
            <a:r>
              <a:rPr lang="ru-RU" sz="800" dirty="0" err="1" smtClean="0">
                <a:solidFill>
                  <a:schemeClr val="accent6">
                    <a:lumMod val="10000"/>
                  </a:schemeClr>
                </a:solidFill>
              </a:rPr>
              <a:t>гражд</a:t>
            </a:r>
            <a:r>
              <a:rPr lang="ru-RU" sz="800" dirty="0" smtClean="0">
                <a:solidFill>
                  <a:schemeClr val="accent6">
                    <a:lumMod val="10000"/>
                  </a:schemeClr>
                </a:solidFill>
              </a:rPr>
              <a:t>. назначения</a:t>
            </a:r>
            <a:endParaRPr lang="ru-RU" sz="800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246" name="TextBox 245"/>
          <p:cNvSpPr txBox="1"/>
          <p:nvPr/>
        </p:nvSpPr>
        <p:spPr>
          <a:xfrm>
            <a:off x="9340760" y="2339762"/>
            <a:ext cx="1210556" cy="27949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r"/>
            <a:r>
              <a:rPr lang="ru-RU" sz="800" dirty="0" smtClean="0">
                <a:solidFill>
                  <a:schemeClr val="bg2"/>
                </a:solidFill>
              </a:rPr>
              <a:t>жилье</a:t>
            </a:r>
            <a:endParaRPr lang="ru-RU" sz="800" dirty="0">
              <a:solidFill>
                <a:schemeClr val="bg2"/>
              </a:solidFill>
            </a:endParaRPr>
          </a:p>
        </p:txBody>
      </p:sp>
      <p:sp>
        <p:nvSpPr>
          <p:cNvPr id="247" name="TextBox 246"/>
          <p:cNvSpPr txBox="1"/>
          <p:nvPr/>
        </p:nvSpPr>
        <p:spPr>
          <a:xfrm>
            <a:off x="9340760" y="2679907"/>
            <a:ext cx="1210556" cy="4320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r"/>
            <a:r>
              <a:rPr lang="ru-RU" sz="800" dirty="0" smtClean="0">
                <a:solidFill>
                  <a:schemeClr val="bg2"/>
                </a:solidFill>
              </a:rPr>
              <a:t>производств. объекты</a:t>
            </a:r>
            <a:endParaRPr lang="ru-RU" sz="800" dirty="0">
              <a:solidFill>
                <a:schemeClr val="bg2"/>
              </a:solidFill>
            </a:endParaRPr>
          </a:p>
        </p:txBody>
      </p:sp>
      <p:sp>
        <p:nvSpPr>
          <p:cNvPr id="248" name="TextBox 247"/>
          <p:cNvSpPr txBox="1"/>
          <p:nvPr/>
        </p:nvSpPr>
        <p:spPr>
          <a:xfrm>
            <a:off x="9340760" y="3180298"/>
            <a:ext cx="1210556" cy="432000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>
            <a:noFill/>
          </a:ln>
          <a:effectLst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r"/>
            <a:r>
              <a:rPr lang="ru-RU" sz="800" dirty="0" smtClean="0">
                <a:solidFill>
                  <a:schemeClr val="bg2"/>
                </a:solidFill>
              </a:rPr>
              <a:t>линейная инженерная инфраструктура</a:t>
            </a:r>
            <a:endParaRPr lang="ru-RU" sz="800" dirty="0">
              <a:solidFill>
                <a:schemeClr val="bg2"/>
              </a:solidFill>
            </a:endParaRPr>
          </a:p>
        </p:txBody>
      </p:sp>
      <p:sp>
        <p:nvSpPr>
          <p:cNvPr id="249" name="TextBox 248"/>
          <p:cNvSpPr txBox="1"/>
          <p:nvPr/>
        </p:nvSpPr>
        <p:spPr>
          <a:xfrm>
            <a:off x="9346937" y="3679545"/>
            <a:ext cx="1210556" cy="4320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9050"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r"/>
            <a:r>
              <a:rPr lang="ru-RU" sz="800" dirty="0" smtClean="0">
                <a:solidFill>
                  <a:schemeClr val="bg2"/>
                </a:solidFill>
              </a:rPr>
              <a:t>транспорт и инфраструктура</a:t>
            </a:r>
            <a:endParaRPr lang="ru-RU" sz="800" dirty="0">
              <a:solidFill>
                <a:schemeClr val="bg2"/>
              </a:solidFill>
            </a:endParaRPr>
          </a:p>
        </p:txBody>
      </p:sp>
      <p:sp>
        <p:nvSpPr>
          <p:cNvPr id="250" name="TextBox 249"/>
          <p:cNvSpPr txBox="1"/>
          <p:nvPr/>
        </p:nvSpPr>
        <p:spPr>
          <a:xfrm>
            <a:off x="9340760" y="4217357"/>
            <a:ext cx="1210556" cy="24914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r"/>
            <a:r>
              <a:rPr lang="ru-RU" sz="800" dirty="0" smtClean="0">
                <a:solidFill>
                  <a:schemeClr val="bg2"/>
                </a:solidFill>
              </a:rPr>
              <a:t>энергетика</a:t>
            </a:r>
            <a:endParaRPr lang="ru-RU" sz="800" dirty="0">
              <a:solidFill>
                <a:schemeClr val="bg2"/>
              </a:solidFill>
            </a:endParaRPr>
          </a:p>
        </p:txBody>
      </p:sp>
      <p:sp>
        <p:nvSpPr>
          <p:cNvPr id="251" name="TextBox 250"/>
          <p:cNvSpPr txBox="1"/>
          <p:nvPr/>
        </p:nvSpPr>
        <p:spPr>
          <a:xfrm>
            <a:off x="9333093" y="4586060"/>
            <a:ext cx="1210556" cy="432000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9050"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r"/>
            <a:r>
              <a:rPr lang="ru-RU" sz="800" dirty="0" smtClean="0">
                <a:solidFill>
                  <a:schemeClr val="bg2"/>
                </a:solidFill>
              </a:rPr>
              <a:t>объекты культурного наследия</a:t>
            </a:r>
            <a:endParaRPr lang="ru-RU" sz="800" dirty="0">
              <a:solidFill>
                <a:schemeClr val="bg2"/>
              </a:solidFill>
            </a:endParaRPr>
          </a:p>
        </p:txBody>
      </p:sp>
      <p:sp>
        <p:nvSpPr>
          <p:cNvPr id="273" name="TextBox 272"/>
          <p:cNvSpPr txBox="1"/>
          <p:nvPr/>
        </p:nvSpPr>
        <p:spPr>
          <a:xfrm>
            <a:off x="10841971" y="2844710"/>
            <a:ext cx="1844378" cy="215444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9050"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r"/>
            <a:r>
              <a:rPr lang="ru-RU" sz="800" dirty="0" smtClean="0">
                <a:solidFill>
                  <a:schemeClr val="bg2"/>
                </a:solidFill>
              </a:rPr>
              <a:t>линейные объекты</a:t>
            </a:r>
            <a:endParaRPr lang="ru-RU" sz="800" dirty="0">
              <a:solidFill>
                <a:schemeClr val="bg2"/>
              </a:solidFill>
            </a:endParaRPr>
          </a:p>
        </p:txBody>
      </p:sp>
      <p:sp>
        <p:nvSpPr>
          <p:cNvPr id="274" name="TextBox 273"/>
          <p:cNvSpPr txBox="1"/>
          <p:nvPr/>
        </p:nvSpPr>
        <p:spPr>
          <a:xfrm>
            <a:off x="10833299" y="3875243"/>
            <a:ext cx="1844378" cy="215444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r"/>
            <a:r>
              <a:rPr lang="ru-RU" sz="800" dirty="0" smtClean="0">
                <a:solidFill>
                  <a:schemeClr val="bg2"/>
                </a:solidFill>
              </a:rPr>
              <a:t>котельные</a:t>
            </a:r>
            <a:endParaRPr lang="ru-RU" sz="800" dirty="0">
              <a:solidFill>
                <a:schemeClr val="bg2"/>
              </a:solidFill>
            </a:endParaRPr>
          </a:p>
        </p:txBody>
      </p:sp>
      <p:sp>
        <p:nvSpPr>
          <p:cNvPr id="275" name="TextBox 274"/>
          <p:cNvSpPr txBox="1"/>
          <p:nvPr/>
        </p:nvSpPr>
        <p:spPr>
          <a:xfrm>
            <a:off x="10833299" y="4235282"/>
            <a:ext cx="1844378" cy="215444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r"/>
            <a:r>
              <a:rPr lang="ru-RU" sz="800" dirty="0" smtClean="0">
                <a:solidFill>
                  <a:schemeClr val="bg2"/>
                </a:solidFill>
              </a:rPr>
              <a:t>тепловые электростанции</a:t>
            </a:r>
            <a:endParaRPr lang="ru-RU" sz="800" dirty="0">
              <a:solidFill>
                <a:schemeClr val="bg2"/>
              </a:solidFill>
            </a:endParaRPr>
          </a:p>
        </p:txBody>
      </p:sp>
      <p:sp>
        <p:nvSpPr>
          <p:cNvPr id="276" name="TextBox 275"/>
          <p:cNvSpPr txBox="1"/>
          <p:nvPr/>
        </p:nvSpPr>
        <p:spPr>
          <a:xfrm>
            <a:off x="10833299" y="4595322"/>
            <a:ext cx="1844378" cy="215444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r"/>
            <a:r>
              <a:rPr lang="ru-RU" sz="800" dirty="0" smtClean="0">
                <a:solidFill>
                  <a:schemeClr val="bg2"/>
                </a:solidFill>
              </a:rPr>
              <a:t>атомные электростанции</a:t>
            </a:r>
            <a:endParaRPr lang="ru-RU" sz="800" dirty="0">
              <a:solidFill>
                <a:schemeClr val="bg2"/>
              </a:solidFill>
            </a:endParaRPr>
          </a:p>
        </p:txBody>
      </p:sp>
      <p:sp>
        <p:nvSpPr>
          <p:cNvPr id="277" name="TextBox 276"/>
          <p:cNvSpPr txBox="1"/>
          <p:nvPr/>
        </p:nvSpPr>
        <p:spPr>
          <a:xfrm>
            <a:off x="10833299" y="4955363"/>
            <a:ext cx="1844378" cy="215444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>
            <a:noFill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r"/>
            <a:r>
              <a:rPr lang="ru-RU" sz="800" dirty="0" smtClean="0">
                <a:solidFill>
                  <a:schemeClr val="bg2"/>
                </a:solidFill>
              </a:rPr>
              <a:t>гидроэлектростанции</a:t>
            </a:r>
            <a:endParaRPr lang="ru-RU" sz="800" dirty="0">
              <a:solidFill>
                <a:schemeClr val="bg2"/>
              </a:solidFill>
            </a:endParaRPr>
          </a:p>
        </p:txBody>
      </p:sp>
      <p:sp>
        <p:nvSpPr>
          <p:cNvPr id="278" name="TextBox 277"/>
          <p:cNvSpPr txBox="1"/>
          <p:nvPr/>
        </p:nvSpPr>
        <p:spPr>
          <a:xfrm>
            <a:off x="10833299" y="5327212"/>
            <a:ext cx="1844378" cy="215444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9050"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r"/>
            <a:r>
              <a:rPr lang="ru-RU" sz="800" dirty="0" smtClean="0">
                <a:solidFill>
                  <a:schemeClr val="bg2"/>
                </a:solidFill>
              </a:rPr>
              <a:t>ОКН федерального значения</a:t>
            </a:r>
            <a:endParaRPr lang="ru-RU" sz="800" dirty="0">
              <a:solidFill>
                <a:schemeClr val="bg2"/>
              </a:solidFill>
            </a:endParaRPr>
          </a:p>
        </p:txBody>
      </p:sp>
      <p:sp>
        <p:nvSpPr>
          <p:cNvPr id="279" name="TextBox 278"/>
          <p:cNvSpPr txBox="1"/>
          <p:nvPr/>
        </p:nvSpPr>
        <p:spPr>
          <a:xfrm>
            <a:off x="10833299" y="5615244"/>
            <a:ext cx="1844378" cy="215444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9050"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r"/>
            <a:r>
              <a:rPr lang="ru-RU" sz="800" dirty="0" smtClean="0">
                <a:solidFill>
                  <a:schemeClr val="bg2"/>
                </a:solidFill>
              </a:rPr>
              <a:t>ОКН регионального значения</a:t>
            </a:r>
            <a:endParaRPr lang="ru-RU" sz="800" dirty="0">
              <a:solidFill>
                <a:schemeClr val="bg2"/>
              </a:solidFill>
            </a:endParaRPr>
          </a:p>
        </p:txBody>
      </p:sp>
      <p:sp>
        <p:nvSpPr>
          <p:cNvPr id="280" name="TextBox 279"/>
          <p:cNvSpPr txBox="1"/>
          <p:nvPr/>
        </p:nvSpPr>
        <p:spPr>
          <a:xfrm>
            <a:off x="10833299" y="5903276"/>
            <a:ext cx="1844378" cy="338554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9050"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r"/>
            <a:r>
              <a:rPr lang="ru-RU" sz="800" dirty="0" smtClean="0">
                <a:solidFill>
                  <a:schemeClr val="bg2"/>
                </a:solidFill>
              </a:rPr>
              <a:t>ОКН муниципального значения</a:t>
            </a:r>
            <a:endParaRPr lang="ru-RU" sz="800" dirty="0">
              <a:solidFill>
                <a:schemeClr val="bg2"/>
              </a:solidFill>
            </a:endParaRPr>
          </a:p>
        </p:txBody>
      </p:sp>
      <p:cxnSp>
        <p:nvCxnSpPr>
          <p:cNvPr id="341" name="Соединительная линия уступом 340"/>
          <p:cNvCxnSpPr>
            <a:stCxn id="250" idx="3"/>
            <a:endCxn id="274" idx="1"/>
          </p:cNvCxnSpPr>
          <p:nvPr/>
        </p:nvCxnSpPr>
        <p:spPr>
          <a:xfrm flipV="1">
            <a:off x="10551316" y="3982965"/>
            <a:ext cx="281983" cy="358965"/>
          </a:xfrm>
          <a:prstGeom prst="bentConnector3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3" name="Соединительная линия уступом 342"/>
          <p:cNvCxnSpPr>
            <a:stCxn id="250" idx="3"/>
            <a:endCxn id="275" idx="1"/>
          </p:cNvCxnSpPr>
          <p:nvPr/>
        </p:nvCxnSpPr>
        <p:spPr>
          <a:xfrm>
            <a:off x="10551316" y="4341930"/>
            <a:ext cx="281983" cy="1074"/>
          </a:xfrm>
          <a:prstGeom prst="bentConnector3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5" name="Соединительная линия уступом 344"/>
          <p:cNvCxnSpPr>
            <a:stCxn id="250" idx="3"/>
            <a:endCxn id="276" idx="1"/>
          </p:cNvCxnSpPr>
          <p:nvPr/>
        </p:nvCxnSpPr>
        <p:spPr>
          <a:xfrm>
            <a:off x="10551316" y="4341930"/>
            <a:ext cx="281983" cy="361114"/>
          </a:xfrm>
          <a:prstGeom prst="bentConnector3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7" name="Соединительная линия уступом 346"/>
          <p:cNvCxnSpPr>
            <a:stCxn id="250" idx="3"/>
            <a:endCxn id="277" idx="1"/>
          </p:cNvCxnSpPr>
          <p:nvPr/>
        </p:nvCxnSpPr>
        <p:spPr>
          <a:xfrm>
            <a:off x="10551316" y="4341930"/>
            <a:ext cx="281983" cy="721155"/>
          </a:xfrm>
          <a:prstGeom prst="bentConnector3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0" name="Соединительная линия уступом 349"/>
          <p:cNvCxnSpPr>
            <a:stCxn id="251" idx="2"/>
            <a:endCxn id="278" idx="1"/>
          </p:cNvCxnSpPr>
          <p:nvPr/>
        </p:nvCxnSpPr>
        <p:spPr>
          <a:xfrm rot="16200000" flipH="1">
            <a:off x="10177398" y="4779033"/>
            <a:ext cx="416874" cy="894928"/>
          </a:xfrm>
          <a:prstGeom prst="bentConnector2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6" name="Соединительная линия уступом 355"/>
          <p:cNvCxnSpPr>
            <a:stCxn id="251" idx="2"/>
            <a:endCxn id="279" idx="1"/>
          </p:cNvCxnSpPr>
          <p:nvPr/>
        </p:nvCxnSpPr>
        <p:spPr>
          <a:xfrm rot="16200000" flipH="1">
            <a:off x="10033382" y="4923049"/>
            <a:ext cx="704906" cy="894928"/>
          </a:xfrm>
          <a:prstGeom prst="bentConnector2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1" name="TextBox 360"/>
          <p:cNvSpPr txBox="1"/>
          <p:nvPr/>
        </p:nvSpPr>
        <p:spPr>
          <a:xfrm>
            <a:off x="351872" y="7630392"/>
            <a:ext cx="582685" cy="226352"/>
          </a:xfrm>
          <a:prstGeom prst="rect">
            <a:avLst/>
          </a:prstGeom>
          <a:pattFill prst="ltDnDiag">
            <a:fgClr>
              <a:schemeClr val="accent6">
                <a:lumMod val="50000"/>
              </a:schemeClr>
            </a:fgClr>
            <a:bgClr>
              <a:schemeClr val="accent6">
                <a:lumMod val="90000"/>
              </a:schemeClr>
            </a:bgClr>
          </a:pattFill>
          <a:ln w="28575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900" b="1" dirty="0" smtClean="0"/>
              <a:t> </a:t>
            </a:r>
            <a:endParaRPr lang="ru-RU" sz="900" b="1" dirty="0"/>
          </a:p>
        </p:txBody>
      </p:sp>
      <p:sp>
        <p:nvSpPr>
          <p:cNvPr id="362" name="TextBox 361"/>
          <p:cNvSpPr txBox="1"/>
          <p:nvPr/>
        </p:nvSpPr>
        <p:spPr>
          <a:xfrm>
            <a:off x="353360" y="8047368"/>
            <a:ext cx="271740" cy="230832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9050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900" b="1" dirty="0" smtClean="0"/>
              <a:t> </a:t>
            </a:r>
            <a:endParaRPr lang="ru-RU" sz="900" b="1" dirty="0"/>
          </a:p>
        </p:txBody>
      </p:sp>
      <p:sp>
        <p:nvSpPr>
          <p:cNvPr id="363" name="TextBox 362"/>
          <p:cNvSpPr txBox="1"/>
          <p:nvPr/>
        </p:nvSpPr>
        <p:spPr>
          <a:xfrm>
            <a:off x="904669" y="7639942"/>
            <a:ext cx="1282686" cy="226352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900" b="1" dirty="0" smtClean="0"/>
              <a:t>-  1 этап (2015)</a:t>
            </a:r>
            <a:endParaRPr lang="ru-RU" sz="900" b="1" dirty="0"/>
          </a:p>
        </p:txBody>
      </p:sp>
      <p:sp>
        <p:nvSpPr>
          <p:cNvPr id="364" name="TextBox 363"/>
          <p:cNvSpPr txBox="1"/>
          <p:nvPr/>
        </p:nvSpPr>
        <p:spPr>
          <a:xfrm>
            <a:off x="850048" y="8053999"/>
            <a:ext cx="1403363" cy="226352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900" b="1" dirty="0" smtClean="0"/>
              <a:t> - 2 этап (2016)</a:t>
            </a:r>
            <a:endParaRPr lang="ru-RU" sz="900" b="1" dirty="0"/>
          </a:p>
        </p:txBody>
      </p:sp>
      <p:sp>
        <p:nvSpPr>
          <p:cNvPr id="366" name="Прямоугольник 365"/>
          <p:cNvSpPr/>
          <p:nvPr/>
        </p:nvSpPr>
        <p:spPr>
          <a:xfrm>
            <a:off x="222153" y="7456161"/>
            <a:ext cx="2022656" cy="970399"/>
          </a:xfrm>
          <a:prstGeom prst="rect">
            <a:avLst/>
          </a:prstGeom>
          <a:noFill/>
          <a:ln w="9525">
            <a:solidFill>
              <a:schemeClr val="accent4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041253" y="1040545"/>
            <a:ext cx="0" cy="7541866"/>
          </a:xfrm>
          <a:prstGeom prst="line">
            <a:avLst/>
          </a:prstGeom>
          <a:ln>
            <a:solidFill>
              <a:schemeClr val="accent4"/>
            </a:solidFill>
            <a:prstDash val="lgDashDot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1" name="TextBox 500"/>
          <p:cNvSpPr txBox="1"/>
          <p:nvPr/>
        </p:nvSpPr>
        <p:spPr>
          <a:xfrm>
            <a:off x="551286" y="8648382"/>
            <a:ext cx="1608320" cy="184666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900"/>
            </a:lvl1pPr>
          </a:lstStyle>
          <a:p>
            <a:endParaRPr lang="ru-RU" baseline="30000" dirty="0"/>
          </a:p>
        </p:txBody>
      </p:sp>
      <p:sp>
        <p:nvSpPr>
          <p:cNvPr id="502" name="TextBox 501"/>
          <p:cNvSpPr txBox="1"/>
          <p:nvPr/>
        </p:nvSpPr>
        <p:spPr>
          <a:xfrm>
            <a:off x="2505387" y="8596274"/>
            <a:ext cx="1591157" cy="230832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900"/>
            </a:lvl1pPr>
          </a:lstStyle>
          <a:p>
            <a:r>
              <a:rPr lang="ru-RU" dirty="0"/>
              <a:t> </a:t>
            </a:r>
          </a:p>
        </p:txBody>
      </p:sp>
      <p:sp>
        <p:nvSpPr>
          <p:cNvPr id="503" name="TextBox 502"/>
          <p:cNvSpPr txBox="1"/>
          <p:nvPr/>
        </p:nvSpPr>
        <p:spPr>
          <a:xfrm>
            <a:off x="7443249" y="8669709"/>
            <a:ext cx="1608320" cy="230832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900" dirty="0" smtClean="0"/>
              <a:t> </a:t>
            </a:r>
            <a:endParaRPr lang="ru-RU" sz="900" dirty="0"/>
          </a:p>
        </p:txBody>
      </p:sp>
      <p:sp>
        <p:nvSpPr>
          <p:cNvPr id="26" name="Правая фигурная скобка 25"/>
          <p:cNvSpPr/>
          <p:nvPr/>
        </p:nvSpPr>
        <p:spPr>
          <a:xfrm rot="5400000">
            <a:off x="1337577" y="7645936"/>
            <a:ext cx="75371" cy="2154836"/>
          </a:xfrm>
          <a:prstGeom prst="rightBrace">
            <a:avLst/>
          </a:prstGeom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4" name="Правая фигурная скобка 503"/>
          <p:cNvSpPr/>
          <p:nvPr/>
        </p:nvSpPr>
        <p:spPr>
          <a:xfrm rot="5400000">
            <a:off x="3203943" y="7968781"/>
            <a:ext cx="100341" cy="1540844"/>
          </a:xfrm>
          <a:prstGeom prst="rightBrace">
            <a:avLst/>
          </a:prstGeom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5" name="Правая фигурная скобка 504"/>
          <p:cNvSpPr/>
          <p:nvPr/>
        </p:nvSpPr>
        <p:spPr>
          <a:xfrm rot="5400000">
            <a:off x="8263978" y="4498877"/>
            <a:ext cx="105914" cy="8486225"/>
          </a:xfrm>
          <a:prstGeom prst="rightBrace">
            <a:avLst/>
          </a:prstGeom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1" name="TextBox 280"/>
          <p:cNvSpPr txBox="1"/>
          <p:nvPr/>
        </p:nvSpPr>
        <p:spPr>
          <a:xfrm>
            <a:off x="10839476" y="3204750"/>
            <a:ext cx="1844378" cy="215444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9050"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r"/>
            <a:r>
              <a:rPr lang="ru-RU" sz="800" dirty="0" smtClean="0">
                <a:solidFill>
                  <a:schemeClr val="bg2"/>
                </a:solidFill>
              </a:rPr>
              <a:t>площадные  объекты</a:t>
            </a:r>
            <a:endParaRPr lang="ru-RU" sz="800" dirty="0">
              <a:solidFill>
                <a:schemeClr val="bg2"/>
              </a:solidFill>
            </a:endParaRPr>
          </a:p>
        </p:txBody>
      </p:sp>
      <p:sp>
        <p:nvSpPr>
          <p:cNvPr id="282" name="TextBox 281"/>
          <p:cNvSpPr txBox="1"/>
          <p:nvPr/>
        </p:nvSpPr>
        <p:spPr>
          <a:xfrm>
            <a:off x="10841971" y="3564790"/>
            <a:ext cx="1844378" cy="215444"/>
          </a:xfrm>
          <a:prstGeom prst="rect">
            <a:avLst/>
          </a:prstGeom>
          <a:solidFill>
            <a:schemeClr val="accent6">
              <a:lumMod val="50000"/>
            </a:schemeClr>
          </a:solidFill>
          <a:ln w="19050">
            <a:noFill/>
          </a:ln>
          <a:effectLst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r"/>
            <a:r>
              <a:rPr lang="ru-RU" sz="800" dirty="0" smtClean="0">
                <a:solidFill>
                  <a:schemeClr val="bg2"/>
                </a:solidFill>
              </a:rPr>
              <a:t>комплексные объекты</a:t>
            </a:r>
            <a:endParaRPr lang="ru-RU" sz="800" dirty="0">
              <a:solidFill>
                <a:schemeClr val="bg2"/>
              </a:solidFill>
            </a:endParaRPr>
          </a:p>
        </p:txBody>
      </p:sp>
      <p:cxnSp>
        <p:nvCxnSpPr>
          <p:cNvPr id="70" name="Соединительная линия уступом 69"/>
          <p:cNvCxnSpPr>
            <a:stCxn id="249" idx="3"/>
            <a:endCxn id="273" idx="1"/>
          </p:cNvCxnSpPr>
          <p:nvPr/>
        </p:nvCxnSpPr>
        <p:spPr>
          <a:xfrm flipV="1">
            <a:off x="10557493" y="2952432"/>
            <a:ext cx="284478" cy="943113"/>
          </a:xfrm>
          <a:prstGeom prst="bentConnector3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Соединительная линия уступом 71"/>
          <p:cNvCxnSpPr>
            <a:stCxn id="249" idx="3"/>
            <a:endCxn id="281" idx="1"/>
          </p:cNvCxnSpPr>
          <p:nvPr/>
        </p:nvCxnSpPr>
        <p:spPr>
          <a:xfrm flipV="1">
            <a:off x="10557493" y="3312472"/>
            <a:ext cx="281983" cy="583073"/>
          </a:xfrm>
          <a:prstGeom prst="bentConnector3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Соединительная линия уступом 74"/>
          <p:cNvCxnSpPr>
            <a:stCxn id="249" idx="3"/>
            <a:endCxn id="282" idx="1"/>
          </p:cNvCxnSpPr>
          <p:nvPr/>
        </p:nvCxnSpPr>
        <p:spPr>
          <a:xfrm flipV="1">
            <a:off x="10557493" y="3672512"/>
            <a:ext cx="284478" cy="223033"/>
          </a:xfrm>
          <a:prstGeom prst="bentConnector3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237202" y="9305490"/>
            <a:ext cx="91042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i="1" dirty="0" smtClean="0">
                <a:solidFill>
                  <a:schemeClr val="accent6">
                    <a:lumMod val="25000"/>
                  </a:schemeClr>
                </a:solidFill>
              </a:rPr>
              <a:t>**могут содержать специальные условия (приложения), отражающие специфику подвидов объектов </a:t>
            </a:r>
            <a:endParaRPr lang="ru-RU" sz="1000" i="1" dirty="0">
              <a:solidFill>
                <a:schemeClr val="accent6">
                  <a:lumMod val="2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7844" y="8918462"/>
            <a:ext cx="90225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i="1" dirty="0" smtClean="0">
                <a:solidFill>
                  <a:schemeClr val="accent6">
                    <a:lumMod val="25000"/>
                  </a:schemeClr>
                </a:solidFill>
              </a:rPr>
              <a:t>*п</a:t>
            </a:r>
            <a:r>
              <a:rPr lang="ru-RU" sz="1000" i="1" dirty="0">
                <a:solidFill>
                  <a:schemeClr val="accent6">
                    <a:lumMod val="25000"/>
                  </a:schemeClr>
                </a:solidFill>
              </a:rPr>
              <a:t>. 11 ст. 34 Закона; ПП РФ от 02.07.2014 N 606; Приказ </a:t>
            </a:r>
            <a:r>
              <a:rPr lang="ru-RU" sz="1000" i="1" dirty="0" err="1">
                <a:solidFill>
                  <a:schemeClr val="accent6">
                    <a:lumMod val="25000"/>
                  </a:schemeClr>
                </a:solidFill>
              </a:rPr>
              <a:t>Минрегиона</a:t>
            </a:r>
            <a:r>
              <a:rPr lang="ru-RU" sz="1000" i="1" dirty="0">
                <a:solidFill>
                  <a:schemeClr val="accent6">
                    <a:lumMod val="25000"/>
                  </a:schemeClr>
                </a:solidFill>
              </a:rPr>
              <a:t> РФ от 30.12.2009 № 624; </a:t>
            </a:r>
            <a:endParaRPr lang="ru-RU" sz="1000" i="1" dirty="0" smtClean="0">
              <a:solidFill>
                <a:schemeClr val="accent6">
                  <a:lumMod val="25000"/>
                </a:schemeClr>
              </a:solidFill>
            </a:endParaRPr>
          </a:p>
          <a:p>
            <a:r>
              <a:rPr lang="ru-RU" sz="1000" i="1" dirty="0" smtClean="0">
                <a:solidFill>
                  <a:schemeClr val="accent6">
                    <a:lumMod val="25000"/>
                  </a:schemeClr>
                </a:solidFill>
              </a:rPr>
              <a:t>Приказ </a:t>
            </a:r>
            <a:r>
              <a:rPr lang="ru-RU" sz="1000" i="1" dirty="0">
                <a:solidFill>
                  <a:schemeClr val="accent6">
                    <a:lumMod val="25000"/>
                  </a:schemeClr>
                </a:solidFill>
              </a:rPr>
              <a:t>Минстроя России от 28.08.2014 № 506/</a:t>
            </a:r>
            <a:r>
              <a:rPr lang="ru-RU" sz="1000" i="1" dirty="0" err="1">
                <a:solidFill>
                  <a:schemeClr val="accent6">
                    <a:lumMod val="25000"/>
                  </a:schemeClr>
                </a:solidFill>
              </a:rPr>
              <a:t>пр</a:t>
            </a:r>
            <a:r>
              <a:rPr lang="ru-RU" sz="1000" i="1" dirty="0">
                <a:solidFill>
                  <a:schemeClr val="accent6">
                    <a:lumMod val="25000"/>
                  </a:schemeClr>
                </a:solidFill>
              </a:rPr>
              <a:t>; ПП РФ от 16.02.2008 </a:t>
            </a:r>
            <a:r>
              <a:rPr lang="en-US" sz="1000" i="1" dirty="0">
                <a:solidFill>
                  <a:schemeClr val="accent6">
                    <a:lumMod val="25000"/>
                  </a:schemeClr>
                </a:solidFill>
              </a:rPr>
              <a:t>N 87</a:t>
            </a:r>
            <a:r>
              <a:rPr lang="ru-RU" sz="1000" i="1" dirty="0">
                <a:solidFill>
                  <a:schemeClr val="accent6">
                    <a:lumMod val="25000"/>
                  </a:schemeClr>
                </a:solidFill>
              </a:rPr>
              <a:t>; </a:t>
            </a:r>
            <a:r>
              <a:rPr lang="ru-RU" sz="1000" i="1" dirty="0" err="1">
                <a:solidFill>
                  <a:schemeClr val="accent6">
                    <a:lumMod val="25000"/>
                  </a:schemeClr>
                </a:solidFill>
              </a:rPr>
              <a:t>ГрК</a:t>
            </a:r>
            <a:r>
              <a:rPr lang="ru-RU" sz="1000" i="1" dirty="0">
                <a:solidFill>
                  <a:schemeClr val="accent6">
                    <a:lumMod val="25000"/>
                  </a:schemeClr>
                </a:solidFill>
              </a:rPr>
              <a:t> </a:t>
            </a:r>
            <a:r>
              <a:rPr lang="ru-RU" sz="1000" i="1" dirty="0" smtClean="0">
                <a:solidFill>
                  <a:schemeClr val="accent6">
                    <a:lumMod val="25000"/>
                  </a:schemeClr>
                </a:solidFill>
              </a:rPr>
              <a:t>РФ</a:t>
            </a:r>
            <a:endParaRPr lang="ru-RU" sz="1000" i="1" dirty="0">
              <a:solidFill>
                <a:schemeClr val="accent6">
                  <a:lumMod val="25000"/>
                </a:schemeClr>
              </a:solidFill>
            </a:endParaRPr>
          </a:p>
        </p:txBody>
      </p:sp>
      <p:cxnSp>
        <p:nvCxnSpPr>
          <p:cNvPr id="234" name="Прямая соединительная линия 233"/>
          <p:cNvCxnSpPr/>
          <p:nvPr/>
        </p:nvCxnSpPr>
        <p:spPr>
          <a:xfrm flipH="1">
            <a:off x="5569969" y="4800181"/>
            <a:ext cx="3038" cy="2197814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8" name="Прямая соединительная линия 237"/>
          <p:cNvCxnSpPr/>
          <p:nvPr/>
        </p:nvCxnSpPr>
        <p:spPr>
          <a:xfrm>
            <a:off x="5464883" y="4797166"/>
            <a:ext cx="110420" cy="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Прямая соединительная линия 241"/>
          <p:cNvCxnSpPr/>
          <p:nvPr/>
        </p:nvCxnSpPr>
        <p:spPr>
          <a:xfrm flipV="1">
            <a:off x="5456807" y="5116462"/>
            <a:ext cx="110420" cy="1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Прямая соединительная линия 163"/>
          <p:cNvCxnSpPr/>
          <p:nvPr/>
        </p:nvCxnSpPr>
        <p:spPr>
          <a:xfrm>
            <a:off x="5577705" y="6648618"/>
            <a:ext cx="109630" cy="1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Прямая соединительная линия 164"/>
          <p:cNvCxnSpPr/>
          <p:nvPr/>
        </p:nvCxnSpPr>
        <p:spPr>
          <a:xfrm>
            <a:off x="5574045" y="6378757"/>
            <a:ext cx="109630" cy="1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Прямая соединительная линия 165"/>
          <p:cNvCxnSpPr/>
          <p:nvPr/>
        </p:nvCxnSpPr>
        <p:spPr>
          <a:xfrm>
            <a:off x="5571251" y="6023766"/>
            <a:ext cx="109630" cy="1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Прямая соединительная линия 170"/>
          <p:cNvCxnSpPr/>
          <p:nvPr/>
        </p:nvCxnSpPr>
        <p:spPr>
          <a:xfrm>
            <a:off x="5456726" y="5444068"/>
            <a:ext cx="216000" cy="1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Прямая соединительная линия 171"/>
          <p:cNvCxnSpPr/>
          <p:nvPr/>
        </p:nvCxnSpPr>
        <p:spPr>
          <a:xfrm>
            <a:off x="5571251" y="5723194"/>
            <a:ext cx="109630" cy="1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Прямая соединительная линия 174"/>
          <p:cNvCxnSpPr/>
          <p:nvPr/>
        </p:nvCxnSpPr>
        <p:spPr>
          <a:xfrm>
            <a:off x="5568308" y="5114592"/>
            <a:ext cx="109630" cy="1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2" name="Соединительная линия уступом 221"/>
          <p:cNvCxnSpPr>
            <a:stCxn id="251" idx="2"/>
            <a:endCxn id="280" idx="1"/>
          </p:cNvCxnSpPr>
          <p:nvPr/>
        </p:nvCxnSpPr>
        <p:spPr>
          <a:xfrm rot="16200000" flipH="1">
            <a:off x="9858589" y="5097842"/>
            <a:ext cx="1054493" cy="894928"/>
          </a:xfrm>
          <a:prstGeom prst="bentConnector2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9" name="TextBox 288"/>
          <p:cNvSpPr txBox="1"/>
          <p:nvPr/>
        </p:nvSpPr>
        <p:spPr>
          <a:xfrm>
            <a:off x="647859" y="8047368"/>
            <a:ext cx="271740" cy="23083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9050"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900" b="1" dirty="0" smtClean="0"/>
              <a:t> </a:t>
            </a:r>
            <a:endParaRPr lang="ru-RU" sz="900" b="1" dirty="0"/>
          </a:p>
        </p:txBody>
      </p:sp>
      <p:cxnSp>
        <p:nvCxnSpPr>
          <p:cNvPr id="290" name="Прямая соединительная линия 289"/>
          <p:cNvCxnSpPr/>
          <p:nvPr/>
        </p:nvCxnSpPr>
        <p:spPr>
          <a:xfrm>
            <a:off x="5565075" y="6997995"/>
            <a:ext cx="109630" cy="1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1" name="Прямая соединительная линия 290"/>
          <p:cNvCxnSpPr/>
          <p:nvPr/>
        </p:nvCxnSpPr>
        <p:spPr>
          <a:xfrm flipH="1">
            <a:off x="7367918" y="6303371"/>
            <a:ext cx="3038" cy="1584000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2" name="Прямая соединительная линия 291"/>
          <p:cNvCxnSpPr/>
          <p:nvPr/>
        </p:nvCxnSpPr>
        <p:spPr>
          <a:xfrm>
            <a:off x="7297529" y="6313093"/>
            <a:ext cx="72000" cy="1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3" name="Прямая соединительная линия 292"/>
          <p:cNvCxnSpPr/>
          <p:nvPr/>
        </p:nvCxnSpPr>
        <p:spPr>
          <a:xfrm>
            <a:off x="7381050" y="6997994"/>
            <a:ext cx="72000" cy="1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4" name="Прямая соединительная линия 293"/>
          <p:cNvCxnSpPr/>
          <p:nvPr/>
        </p:nvCxnSpPr>
        <p:spPr>
          <a:xfrm>
            <a:off x="7381050" y="7255713"/>
            <a:ext cx="72000" cy="1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Прямая соединительная линия 294"/>
          <p:cNvCxnSpPr/>
          <p:nvPr/>
        </p:nvCxnSpPr>
        <p:spPr>
          <a:xfrm>
            <a:off x="7381050" y="7481739"/>
            <a:ext cx="72000" cy="1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6" name="Прямая соединительная линия 295"/>
          <p:cNvCxnSpPr/>
          <p:nvPr/>
        </p:nvCxnSpPr>
        <p:spPr>
          <a:xfrm>
            <a:off x="7381050" y="7708730"/>
            <a:ext cx="72000" cy="1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7" name="Прямая соединительная линия 296"/>
          <p:cNvCxnSpPr/>
          <p:nvPr/>
        </p:nvCxnSpPr>
        <p:spPr>
          <a:xfrm>
            <a:off x="7376211" y="7876925"/>
            <a:ext cx="72000" cy="1"/>
          </a:xfrm>
          <a:prstGeom prst="line">
            <a:avLst/>
          </a:prstGeom>
          <a:ln w="1905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797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пециальное оформление">
  <a:themeElements>
    <a:clrScheme name="Vegas Lex">
      <a:dk1>
        <a:srgbClr val="000000"/>
      </a:dk1>
      <a:lt1>
        <a:srgbClr val="FFFFFF"/>
      </a:lt1>
      <a:dk2>
        <a:srgbClr val="1F497D"/>
      </a:dk2>
      <a:lt2>
        <a:srgbClr val="7F7F7F"/>
      </a:lt2>
      <a:accent1>
        <a:srgbClr val="E36C09"/>
      </a:accent1>
      <a:accent2>
        <a:srgbClr val="FF0000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00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ivider">
  <a:themeElements>
    <a:clrScheme name="VL">
      <a:dk1>
        <a:srgbClr val="002846"/>
      </a:dk1>
      <a:lt1>
        <a:srgbClr val="F3F4F5"/>
      </a:lt1>
      <a:dk2>
        <a:srgbClr val="002846"/>
      </a:dk2>
      <a:lt2>
        <a:srgbClr val="FFFFFF"/>
      </a:lt2>
      <a:accent1>
        <a:srgbClr val="025579"/>
      </a:accent1>
      <a:accent2>
        <a:srgbClr val="087F9F"/>
      </a:accent2>
      <a:accent3>
        <a:srgbClr val="9BC81E"/>
      </a:accent3>
      <a:accent4>
        <a:srgbClr val="0050A0"/>
      </a:accent4>
      <a:accent5>
        <a:srgbClr val="A0AAB4"/>
      </a:accent5>
      <a:accent6>
        <a:srgbClr val="D7DBDE"/>
      </a:accent6>
      <a:hlink>
        <a:srgbClr val="626E77"/>
      </a:hlink>
      <a:folHlink>
        <a:srgbClr val="626E7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VEGAS LEX_ШАБЛОН_Презентация">
  <a:themeElements>
    <a:clrScheme name="VL">
      <a:dk1>
        <a:srgbClr val="002846"/>
      </a:dk1>
      <a:lt1>
        <a:srgbClr val="F3F4F5"/>
      </a:lt1>
      <a:dk2>
        <a:srgbClr val="002846"/>
      </a:dk2>
      <a:lt2>
        <a:srgbClr val="FFFFFF"/>
      </a:lt2>
      <a:accent1>
        <a:srgbClr val="025579"/>
      </a:accent1>
      <a:accent2>
        <a:srgbClr val="087F9F"/>
      </a:accent2>
      <a:accent3>
        <a:srgbClr val="9BC81E"/>
      </a:accent3>
      <a:accent4>
        <a:srgbClr val="0050A0"/>
      </a:accent4>
      <a:accent5>
        <a:srgbClr val="A0AAB4"/>
      </a:accent5>
      <a:accent6>
        <a:srgbClr val="D7DBDE"/>
      </a:accent6>
      <a:hlink>
        <a:srgbClr val="626E77"/>
      </a:hlink>
      <a:folHlink>
        <a:srgbClr val="626E77"/>
      </a:folHlink>
    </a:clrScheme>
    <a:fontScheme name="VL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6" id="{3793F2B4-DE8E-4309-B874-C8058D569AA3}" vid="{5A1788ED-0161-403D-9579-C00382875F9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VEGAS LEX_ШАБЛОН_Презентация</Template>
  <TotalTime>3329</TotalTime>
  <Words>222</Words>
  <Application>Microsoft Office PowerPoint</Application>
  <PresentationFormat>A3 (297x420 мм)</PresentationFormat>
  <Paragraphs>68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</vt:i4>
      </vt:variant>
    </vt:vector>
  </HeadingPairs>
  <TitlesOfParts>
    <vt:vector size="9" baseType="lpstr">
      <vt:lpstr>Arial</vt:lpstr>
      <vt:lpstr>Calibri</vt:lpstr>
      <vt:lpstr>Verdana</vt:lpstr>
      <vt:lpstr>Wingdings</vt:lpstr>
      <vt:lpstr>Wingdings 3</vt:lpstr>
      <vt:lpstr>Специальное оформление</vt:lpstr>
      <vt:lpstr>Divider</vt:lpstr>
      <vt:lpstr>1_VEGAS LEX_ШАБЛОН_Презентация</vt:lpstr>
      <vt:lpstr> Библиотека типовых контрактов (Федеральный закон №44-ФЗ) укрупненная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vegas lex</dc:title>
  <dc:creator>Zhegulina, Marina</dc:creator>
  <cp:lastModifiedBy>Bagilo, Alexandra</cp:lastModifiedBy>
  <cp:revision>219</cp:revision>
  <cp:lastPrinted>2015-06-22T12:55:34Z</cp:lastPrinted>
  <dcterms:created xsi:type="dcterms:W3CDTF">2014-11-10T12:00:17Z</dcterms:created>
  <dcterms:modified xsi:type="dcterms:W3CDTF">2016-01-12T11:29:13Z</dcterms:modified>
</cp:coreProperties>
</file>